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8" r:id="rId10"/>
    <p:sldId id="266" r:id="rId11"/>
    <p:sldId id="262" r:id="rId12"/>
    <p:sldId id="263" r:id="rId13"/>
    <p:sldId id="264" r:id="rId1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1759C-D7D8-46DD-A09B-1CA60357F9DA}" v="28" dt="2024-06-17T03:23:07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97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7B9-D57A-5F70-D2E4-3A64DB3AB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794DE-FCC0-E251-D145-59F99D19C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DDC3E-C1DB-B06E-3F89-051F92A3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5DBD-C60A-9776-226F-B73AE8D2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DA11-CA7D-9AB4-2466-DB5BDA76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862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4FEF-A66C-3486-023C-6DAB64A5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119F5-1144-3B09-8F40-7C3CDFBED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3271-7A06-9FFB-D940-4A976D38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EF04-B6AE-7683-F8E4-2F65F481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72F9-67A5-08B4-2073-0D586A98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058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C31B6-5A2C-7F7A-8824-86F7C792A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54487-C5E3-E3C1-D341-338E23530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A7DE-BAB8-4C88-F5F0-DB37DD81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4AC8-02ED-C22B-240F-ABF0838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2E80-C4E8-0FD2-C244-861FFA60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086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9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A1A9-C72C-53FC-FDF5-BE3F2F84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A277-4012-D42A-5F3D-FBADCEBE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B17B-4B57-BCF5-6D99-D4A6E35B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EA823-EBEE-30ED-6DF4-E9D7E429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6789-3FD0-84C8-1A1B-21DCC72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99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C9D7-EB6E-A770-7E0B-FF26EA51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977D3-3E60-135F-325E-537D58DEE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F542-604E-831C-B68E-3D9FEDB9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09EE-2082-9059-2EDC-2ADAC6CA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3B04-A880-335D-1984-1AB8740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874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C597-07CF-B472-CA3D-CDBD9018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206B-EAE2-AE57-BC52-43E36F371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50713-1218-6193-327E-36CC2F6C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BEC72-28F6-8C8B-9FD4-E3879D5C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9A3DE-A247-F016-4505-8764E8D3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C87ED-7324-999B-8CBC-E5C492E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7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D5B0-E66B-D5E9-12FC-F7DF7BDB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3C34-6528-A445-C7CA-767C7379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45899-AC6E-A4C3-66AB-113A6B5C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4AA17-860E-B427-E4BE-488B56949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1761B-2B5A-2214-06FB-CE18208E5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35546-00F2-9037-F849-55AE2CD5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30AA1-4250-C796-6D03-CE99D754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E25BE-792B-1C74-609A-F18821AB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832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C8DC-007C-3FA5-359C-EB1E5EF0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2343C-F384-6E0A-2CC9-4E4BF54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85107-948D-63EB-810E-A1E2982F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E8485-9880-6433-10EE-F20E7F87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246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69477-664D-DC4E-16CE-699D94BB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4C00D-8B92-6AE0-7151-F597AE16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7BE1-BA29-2BDC-88DF-F5546D6A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738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BA2C-98F3-5639-8223-29F5AE0A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A02F-70FE-54DF-9CD2-6AF88F0C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FA000-B6E9-A9FC-282D-F7369E4C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FA463-6928-CEA7-18BC-AB3A50CE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7D843-0362-7E50-644E-25633210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2C3DC-2BE0-3171-7367-6D01E454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860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4D71-70F8-F64F-BB0E-63D77C02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28147-BA2B-9ECC-C41D-5697F31A0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D1ED3-4884-7D5B-B162-FC0DAA6E0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1D149-D5BD-F03F-023C-2A2FDE5C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02418-911F-E038-BDF6-14210569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65AFE-5C51-CB5B-F24D-C98777E5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316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8496E-5197-0915-7039-B933A466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51565-D538-7139-642D-8821A48E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D750A-5B94-456F-B108-758EC8FE9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D5CD9-7CD8-FC5E-37A1-D5ECC2678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AF4A-2DF9-985A-1948-B66EEC8F3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ample.com/online-voting-best-practic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example.com/future-of-poll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pattFill prst="dk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02844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Online Polling System 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3094314"/>
            <a:ext cx="7477601" cy="29349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Online polling systems leverage the internet to gather real-time feedback and insights from a wide audience through surveys, elections, and data collection.</a:t>
            </a:r>
          </a:p>
          <a:p>
            <a:pPr marL="0" indent="0" algn="just">
              <a:lnSpc>
                <a:spcPts val="2624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platform leverages cutting-edge internet technologies to deliver a reliable and efficient polling experience. Whether you're conducting market research, gathering employee feedback, or engaging with a community, our system provides the tools you need to capture and analyze opinions effectively.</a:t>
            </a:r>
          </a:p>
        </p:txBody>
      </p:sp>
      <p:sp>
        <p:nvSpPr>
          <p:cNvPr id="7" name="Text 4"/>
          <p:cNvSpPr/>
          <p:nvPr/>
        </p:nvSpPr>
        <p:spPr>
          <a:xfrm>
            <a:off x="10907855" y="6962812"/>
            <a:ext cx="280654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Nikhill Nandan K (192211750)</a:t>
            </a:r>
          </a:p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Ramesh Reddy B (192211749)</a:t>
            </a:r>
          </a:p>
          <a:p>
            <a:pPr marL="0" indent="0">
              <a:lnSpc>
                <a:spcPts val="2624"/>
              </a:lnSpc>
              <a:buNone/>
            </a:pPr>
            <a:r>
              <a:rPr lang="en-US" sz="2000" dirty="0" err="1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Jyothieswar</a:t>
            </a: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Reddy M(192211468)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319599" y="6093500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DF5D-D5CB-9B1C-411E-928A4D5C061A}"/>
              </a:ext>
            </a:extLst>
          </p:cNvPr>
          <p:cNvSpPr txBox="1"/>
          <p:nvPr/>
        </p:nvSpPr>
        <p:spPr>
          <a:xfrm>
            <a:off x="11579192" y="6625590"/>
            <a:ext cx="184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D69BA-A9B1-0E81-682B-1C0BE7B1CC87}"/>
              </a:ext>
            </a:extLst>
          </p:cNvPr>
          <p:cNvSpPr txBox="1"/>
          <p:nvPr/>
        </p:nvSpPr>
        <p:spPr>
          <a:xfrm>
            <a:off x="5842535" y="7087255"/>
            <a:ext cx="378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Dr.Jayasakthi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Velmurugan.K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1A511-6C1F-8E2C-1617-2FD847A5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295"/>
            <a:ext cx="7940842" cy="6593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62C2CA-E47D-E61C-7353-FE33E2667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42" y="1636295"/>
            <a:ext cx="6689558" cy="6593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126EA-6FF1-BC05-5E7C-5657D205C580}"/>
              </a:ext>
            </a:extLst>
          </p:cNvPr>
          <p:cNvSpPr txBox="1"/>
          <p:nvPr/>
        </p:nvSpPr>
        <p:spPr>
          <a:xfrm>
            <a:off x="644894" y="750771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49924"/>
            <a:ext cx="64774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Next Steps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8863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662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46652"/>
            <a:ext cx="329588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Ensure the system can handle increasing user demand and expand to support larger-scale polling efforts.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38863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66235"/>
            <a:ext cx="30966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64665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Gather user feedback and regularly update the system to incorporate new features and best practices.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38863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662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Partnerships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64665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opportunities to collaborate with organizations and experts in the field of online polling and e-voting.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1550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54216"/>
            <a:ext cx="10554414" cy="2859881"/>
          </a:xfrm>
          <a:prstGeom prst="roundRect">
            <a:avLst>
              <a:gd name="adj" fmla="val 349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261836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402687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Online Voting Systems: Best Practices and Security Considerations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402687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u="sng" dirty="0">
                <a:solidFill>
                  <a:srgbClr val="437066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https://www.example.com/online-voting-best-practices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210050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350901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Future of Polling: Leveraging Technology for Inclusive Participation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350901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u="sng" dirty="0">
                <a:solidFill>
                  <a:srgbClr val="437066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https://www.example.com/future-of-polling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158264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299115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Designing Accessible Online Voting Interfaces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299115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https://www.example.com/accessible-online-voting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2790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Queries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6618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696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Security Measures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176826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What specific security protocols and technologies will be implemented to ensure the confidentiality and integrity of the voting process?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6618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696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Authentication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176826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How will the system verify the identity of users and prevent duplicate or fraudulent votes?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61811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191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Privacy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672018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What measures will be taken to protect the personal information and voting data of users?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61811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191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Accessibility Features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672018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What accessibility features will be incorporated to ensure the system is inclusive and usable for all users?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4" name="Text 2"/>
          <p:cNvSpPr/>
          <p:nvPr/>
        </p:nvSpPr>
        <p:spPr>
          <a:xfrm>
            <a:off x="1217861" y="61938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Scope of the Project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88128" y="2242233"/>
            <a:ext cx="28004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User-Friendly Interface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67646" y="3022044"/>
            <a:ext cx="339365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Develop an intuitive and accessible interface that encourages participation and engagement.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05765" y="50515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Secure Voting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88128" y="5747462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Implement robust security measures to ensure the integrity and confidentiality of the voting process.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4295754" y="57739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Real-Time Analytics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4503017" y="6508859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Provide detailed reporting and visualization tools to analyze poll results in real-time.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4EB1A39-A6C8-A4B3-2423-C04FD76C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-16178"/>
            <a:ext cx="5486400" cy="822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C90375-8735-D6AB-23F2-C009A1A7EC58}"/>
              </a:ext>
            </a:extLst>
          </p:cNvPr>
          <p:cNvSpPr txBox="1"/>
          <p:nvPr/>
        </p:nvSpPr>
        <p:spPr>
          <a:xfrm>
            <a:off x="3732604" y="2156793"/>
            <a:ext cx="5314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develop a web-based application that allows users to create, participate in, and manage polls.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 (possibly incorporating frameworks like React or Angular for enhanced functionality).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605117" y="429990"/>
            <a:ext cx="87462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Existing System &amp; Disadvantages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237303" y="3134558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949880" y="2264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Paper-Based Polling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22113" y="2842914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Traditional in-person polling methods can be time-consuming, error-prone, and lack accessibility.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 rot="1935600">
            <a:off x="7591901" y="3134558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280374" y="2194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Limited Reach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858743" y="2842914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Existing online polling systems often have a limited reach, excluding certain demographics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2202299" y="5086826"/>
            <a:ext cx="1713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848558" y="420766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Lack of Engagement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29079" y="4859060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Current systems sometimes fail to foster user engagement and participation.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586067" y="5086826"/>
            <a:ext cx="180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48558" y="6345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Outdated Technology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48558" y="6938632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Many existing systems are built on outdated technologies, limiting their functionality and scalability.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C6BB1-0E7E-71E7-0EC9-D09134F72CC5}"/>
              </a:ext>
            </a:extLst>
          </p:cNvPr>
          <p:cNvSpPr txBox="1"/>
          <p:nvPr/>
        </p:nvSpPr>
        <p:spPr>
          <a:xfrm>
            <a:off x="7676147" y="4922710"/>
            <a:ext cx="5967664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Submissions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Ensuring that each participant votes only once can be challenging, especially if robust verification mechanisms are not in place.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Poll results can be easily skewed by bots or coordinated efforts to influence outcomes.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2AAA11-DAB4-0820-C1D6-46FC323E8A73}"/>
              </a:ext>
            </a:extLst>
          </p:cNvPr>
          <p:cNvSpPr txBox="1"/>
          <p:nvPr/>
        </p:nvSpPr>
        <p:spPr>
          <a:xfrm>
            <a:off x="7676147" y="3986106"/>
            <a:ext cx="4182461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2790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Proposed System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466618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6" name="Text 4"/>
          <p:cNvSpPr/>
          <p:nvPr/>
        </p:nvSpPr>
        <p:spPr>
          <a:xfrm>
            <a:off x="2267783" y="2696408"/>
            <a:ext cx="31813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Seamless User Experience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267783" y="3176826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Develop a modern, mobile-responsive interface that is intuitive and easy to use.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426285" y="2466618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696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Robust Security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56076" y="3176826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Implement advanced security measures, including encryption and multi-factor authentication, to ensure the integrity of the voting process.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2037993" y="4961811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191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Real-Time Analytics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2267783" y="5672018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Provide interactive dashboards and reporting tools to analyze poll results in real-time.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7426285" y="4961811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191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Increased Accessibility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656076" y="5672018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Ensure the system is accessible to users with disabilities, promoting inclusive participation.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36154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4" name="Text 2"/>
          <p:cNvSpPr/>
          <p:nvPr/>
        </p:nvSpPr>
        <p:spPr>
          <a:xfrm>
            <a:off x="1246142" y="3695307"/>
            <a:ext cx="3241017" cy="766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2400" b="1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Architecture Diagram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5966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System Architecture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6446519"/>
            <a:ext cx="10554414" cy="14365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The proposed online polling system will utilize a scalable, cloud-based architecture to handle large volumes of users and data.</a:t>
            </a:r>
          </a:p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architecture provides a robust framework for an online polling system, ensuring it is user-friendly, secure, scalable, and maintainable.</a:t>
            </a:r>
          </a:p>
        </p:txBody>
      </p:sp>
      <p:pic>
        <p:nvPicPr>
          <p:cNvPr id="1026" name="Picture 2" descr="Block diagram of proposed e-voting system CSS, (Cascading ...">
            <a:extLst>
              <a:ext uri="{FF2B5EF4-FFF2-40B4-BE49-F238E27FC236}">
                <a16:creationId xmlns:a16="http://schemas.microsoft.com/office/drawing/2014/main" id="{67C41660-045B-1E18-8414-563664348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3" y="-9625"/>
            <a:ext cx="9672637" cy="616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5" name="Text 2"/>
          <p:cNvSpPr/>
          <p:nvPr/>
        </p:nvSpPr>
        <p:spPr>
          <a:xfrm>
            <a:off x="563637" y="495244"/>
            <a:ext cx="2057014" cy="689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32"/>
              </a:lnSpc>
              <a:buNone/>
            </a:pPr>
            <a:r>
              <a:rPr lang="en-US" sz="4346" b="1" dirty="0">
                <a:solidFill>
                  <a:srgbClr val="272D45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Output</a:t>
            </a:r>
            <a:endParaRPr lang="en-US" sz="434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F19B73-49AD-166A-9801-1FF541E7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71600"/>
            <a:ext cx="146304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62F5F-0820-33EB-2B4F-86D6F37FA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1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6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13D2F-D4F2-33F3-6CC5-749F0978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1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5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A077B-B882-4103-EFF3-9C99073D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6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620</Words>
  <Application>Microsoft Office PowerPoint</Application>
  <PresentationFormat>Custom</PresentationFormat>
  <Paragraphs>77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Kanit</vt:lpstr>
      <vt:lpstr>Martel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nikhill nandan kota</cp:lastModifiedBy>
  <cp:revision>3</cp:revision>
  <dcterms:created xsi:type="dcterms:W3CDTF">2024-06-14T02:56:51Z</dcterms:created>
  <dcterms:modified xsi:type="dcterms:W3CDTF">2024-06-17T03:51:21Z</dcterms:modified>
</cp:coreProperties>
</file>