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40005-E12E-3732-CF0D-C81CB162C8A0}" v="346" dt="2024-09-30T16:06:22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esh Aravindh T" userId="6eef5e197d31bab5" providerId="Windows Live" clId="Web-{E8D40005-E12E-3732-CF0D-C81CB162C8A0}"/>
    <pc:docChg chg="delSld modSld">
      <pc:chgData name="Ramesh Aravindh T" userId="6eef5e197d31bab5" providerId="Windows Live" clId="Web-{E8D40005-E12E-3732-CF0D-C81CB162C8A0}" dt="2024-09-30T16:06:22.282" v="293" actId="1076"/>
      <pc:docMkLst>
        <pc:docMk/>
      </pc:docMkLst>
      <pc:sldChg chg="delSp modSp">
        <pc:chgData name="Ramesh Aravindh T" userId="6eef5e197d31bab5" providerId="Windows Live" clId="Web-{E8D40005-E12E-3732-CF0D-C81CB162C8A0}" dt="2024-09-30T16:06:22.282" v="293" actId="1076"/>
        <pc:sldMkLst>
          <pc:docMk/>
          <pc:sldMk cId="769932640" sldId="309"/>
        </pc:sldMkLst>
        <pc:spChg chg="mod">
          <ac:chgData name="Ramesh Aravindh T" userId="6eef5e197d31bab5" providerId="Windows Live" clId="Web-{E8D40005-E12E-3732-CF0D-C81CB162C8A0}" dt="2024-09-30T16:06:22.282" v="293" actId="1076"/>
          <ac:spMkLst>
            <pc:docMk/>
            <pc:sldMk cId="769932640" sldId="309"/>
            <ac:spMk id="7" creationId="{E82E216E-9EE0-9D3F-D692-083F575A3D04}"/>
          </ac:spMkLst>
        </pc:spChg>
        <pc:spChg chg="del mod">
          <ac:chgData name="Ramesh Aravindh T" userId="6eef5e197d31bab5" providerId="Windows Live" clId="Web-{E8D40005-E12E-3732-CF0D-C81CB162C8A0}" dt="2024-09-30T16:06:15.157" v="291"/>
          <ac:spMkLst>
            <pc:docMk/>
            <pc:sldMk cId="769932640" sldId="309"/>
            <ac:spMk id="10" creationId="{1F398FDD-E639-CF6A-B875-443655F2B31B}"/>
          </ac:spMkLst>
        </pc:spChg>
      </pc:sldChg>
      <pc:sldChg chg="addSp modSp">
        <pc:chgData name="Ramesh Aravindh T" userId="6eef5e197d31bab5" providerId="Windows Live" clId="Web-{E8D40005-E12E-3732-CF0D-C81CB162C8A0}" dt="2024-09-30T15:27:32.763" v="55" actId="20577"/>
        <pc:sldMkLst>
          <pc:docMk/>
          <pc:sldMk cId="2945390068" sldId="314"/>
        </pc:sldMkLst>
        <pc:spChg chg="mod">
          <ac:chgData name="Ramesh Aravindh T" userId="6eef5e197d31bab5" providerId="Windows Live" clId="Web-{E8D40005-E12E-3732-CF0D-C81CB162C8A0}" dt="2024-09-30T15:22:07.048" v="25" actId="14100"/>
          <ac:spMkLst>
            <pc:docMk/>
            <pc:sldMk cId="2945390068" sldId="314"/>
            <ac:spMk id="2" creationId="{35440D96-BFFB-05BD-30ED-0352500CD058}"/>
          </ac:spMkLst>
        </pc:spChg>
        <pc:spChg chg="add mod">
          <ac:chgData name="Ramesh Aravindh T" userId="6eef5e197d31bab5" providerId="Windows Live" clId="Web-{E8D40005-E12E-3732-CF0D-C81CB162C8A0}" dt="2024-09-30T15:27:32.763" v="55" actId="20577"/>
          <ac:spMkLst>
            <pc:docMk/>
            <pc:sldMk cId="2945390068" sldId="314"/>
            <ac:spMk id="3" creationId="{570AB851-29F5-B6A0-AD64-5DBD70BB51A4}"/>
          </ac:spMkLst>
        </pc:spChg>
      </pc:sldChg>
      <pc:sldChg chg="modSp">
        <pc:chgData name="Ramesh Aravindh T" userId="6eef5e197d31bab5" providerId="Windows Live" clId="Web-{E8D40005-E12E-3732-CF0D-C81CB162C8A0}" dt="2024-09-30T15:31:25.272" v="79" actId="20577"/>
        <pc:sldMkLst>
          <pc:docMk/>
          <pc:sldMk cId="542059410" sldId="315"/>
        </pc:sldMkLst>
        <pc:spChg chg="mod">
          <ac:chgData name="Ramesh Aravindh T" userId="6eef5e197d31bab5" providerId="Windows Live" clId="Web-{E8D40005-E12E-3732-CF0D-C81CB162C8A0}" dt="2024-09-30T15:30:33.911" v="70" actId="14100"/>
          <ac:spMkLst>
            <pc:docMk/>
            <pc:sldMk cId="542059410" sldId="315"/>
            <ac:spMk id="3" creationId="{3474D05E-8A36-8D9F-519E-DB514A69D886}"/>
          </ac:spMkLst>
        </pc:spChg>
        <pc:spChg chg="mod">
          <ac:chgData name="Ramesh Aravindh T" userId="6eef5e197d31bab5" providerId="Windows Live" clId="Web-{E8D40005-E12E-3732-CF0D-C81CB162C8A0}" dt="2024-09-30T15:31:25.272" v="79" actId="20577"/>
          <ac:spMkLst>
            <pc:docMk/>
            <pc:sldMk cId="542059410" sldId="315"/>
            <ac:spMk id="4" creationId="{B20C1E08-E337-110E-DB8E-41BA4A3341A1}"/>
          </ac:spMkLst>
        </pc:spChg>
      </pc:sldChg>
      <pc:sldChg chg="addSp delSp modSp">
        <pc:chgData name="Ramesh Aravindh T" userId="6eef5e197d31bab5" providerId="Windows Live" clId="Web-{E8D40005-E12E-3732-CF0D-C81CB162C8A0}" dt="2024-09-30T15:37:05.926" v="140" actId="20577"/>
        <pc:sldMkLst>
          <pc:docMk/>
          <pc:sldMk cId="4293742996" sldId="316"/>
        </pc:sldMkLst>
        <pc:spChg chg="mod">
          <ac:chgData name="Ramesh Aravindh T" userId="6eef5e197d31bab5" providerId="Windows Live" clId="Web-{E8D40005-E12E-3732-CF0D-C81CB162C8A0}" dt="2024-09-30T15:33:30.136" v="92" actId="1076"/>
          <ac:spMkLst>
            <pc:docMk/>
            <pc:sldMk cId="4293742996" sldId="316"/>
            <ac:spMk id="2" creationId="{6A36FD5F-786B-1974-5F47-94CA02CFA6E5}"/>
          </ac:spMkLst>
        </pc:spChg>
        <pc:spChg chg="add del mod">
          <ac:chgData name="Ramesh Aravindh T" userId="6eef5e197d31bab5" providerId="Windows Live" clId="Web-{E8D40005-E12E-3732-CF0D-C81CB162C8A0}" dt="2024-09-30T15:32:07.774" v="83"/>
          <ac:spMkLst>
            <pc:docMk/>
            <pc:sldMk cId="4293742996" sldId="316"/>
            <ac:spMk id="4" creationId="{837C5BBD-2255-50D4-94F2-D0EF490BD456}"/>
          </ac:spMkLst>
        </pc:spChg>
        <pc:spChg chg="add mod">
          <ac:chgData name="Ramesh Aravindh T" userId="6eef5e197d31bab5" providerId="Windows Live" clId="Web-{E8D40005-E12E-3732-CF0D-C81CB162C8A0}" dt="2024-09-30T15:37:05.926" v="140" actId="20577"/>
          <ac:spMkLst>
            <pc:docMk/>
            <pc:sldMk cId="4293742996" sldId="316"/>
            <ac:spMk id="5" creationId="{098BC6B3-C9F2-AFB8-6995-1C9CD88CD9BC}"/>
          </ac:spMkLst>
        </pc:spChg>
        <pc:picChg chg="del">
          <ac:chgData name="Ramesh Aravindh T" userId="6eef5e197d31bab5" providerId="Windows Live" clId="Web-{E8D40005-E12E-3732-CF0D-C81CB162C8A0}" dt="2024-09-30T15:31:37.788" v="80"/>
          <ac:picMkLst>
            <pc:docMk/>
            <pc:sldMk cId="4293742996" sldId="316"/>
            <ac:picMk id="14" creationId="{F28819F3-7D3B-EB42-24FD-3C0BBC5963B5}"/>
          </ac:picMkLst>
        </pc:picChg>
      </pc:sldChg>
      <pc:sldChg chg="addSp delSp modSp">
        <pc:chgData name="Ramesh Aravindh T" userId="6eef5e197d31bab5" providerId="Windows Live" clId="Web-{E8D40005-E12E-3732-CF0D-C81CB162C8A0}" dt="2024-09-30T15:42:08.047" v="177" actId="20577"/>
        <pc:sldMkLst>
          <pc:docMk/>
          <pc:sldMk cId="56176599" sldId="317"/>
        </pc:sldMkLst>
        <pc:spChg chg="add del mod">
          <ac:chgData name="Ramesh Aravindh T" userId="6eef5e197d31bab5" providerId="Windows Live" clId="Web-{E8D40005-E12E-3732-CF0D-C81CB162C8A0}" dt="2024-09-30T15:37:29.646" v="142"/>
          <ac:spMkLst>
            <pc:docMk/>
            <pc:sldMk cId="56176599" sldId="317"/>
            <ac:spMk id="3" creationId="{F3AE4F9E-6658-69A0-744C-7DD40FD20E69}"/>
          </ac:spMkLst>
        </pc:spChg>
        <pc:spChg chg="mod">
          <ac:chgData name="Ramesh Aravindh T" userId="6eef5e197d31bab5" providerId="Windows Live" clId="Web-{E8D40005-E12E-3732-CF0D-C81CB162C8A0}" dt="2024-09-30T15:38:31.851" v="151" actId="20577"/>
          <ac:spMkLst>
            <pc:docMk/>
            <pc:sldMk cId="56176599" sldId="317"/>
            <ac:spMk id="7" creationId="{ADD59383-E6CD-CF57-B9CF-5820B1CECE61}"/>
          </ac:spMkLst>
        </pc:spChg>
        <pc:spChg chg="mod">
          <ac:chgData name="Ramesh Aravindh T" userId="6eef5e197d31bab5" providerId="Windows Live" clId="Web-{E8D40005-E12E-3732-CF0D-C81CB162C8A0}" dt="2024-09-30T15:42:08.047" v="177" actId="20577"/>
          <ac:spMkLst>
            <pc:docMk/>
            <pc:sldMk cId="56176599" sldId="317"/>
            <ac:spMk id="8" creationId="{8B672BC8-D7EC-066C-9025-5F29713D8495}"/>
          </ac:spMkLst>
        </pc:spChg>
        <pc:picChg chg="del">
          <ac:chgData name="Ramesh Aravindh T" userId="6eef5e197d31bab5" providerId="Windows Live" clId="Web-{E8D40005-E12E-3732-CF0D-C81CB162C8A0}" dt="2024-09-30T15:37:27.474" v="141"/>
          <ac:picMkLst>
            <pc:docMk/>
            <pc:sldMk cId="56176599" sldId="317"/>
            <ac:picMk id="5" creationId="{95D91661-037A-ECB3-7904-2C3843A98D95}"/>
          </ac:picMkLst>
        </pc:picChg>
      </pc:sldChg>
      <pc:sldChg chg="modSp">
        <pc:chgData name="Ramesh Aravindh T" userId="6eef5e197d31bab5" providerId="Windows Live" clId="Web-{E8D40005-E12E-3732-CF0D-C81CB162C8A0}" dt="2024-09-30T16:02:21.962" v="261" actId="14100"/>
        <pc:sldMkLst>
          <pc:docMk/>
          <pc:sldMk cId="412000632" sldId="318"/>
        </pc:sldMkLst>
        <pc:spChg chg="mod">
          <ac:chgData name="Ramesh Aravindh T" userId="6eef5e197d31bab5" providerId="Windows Live" clId="Web-{E8D40005-E12E-3732-CF0D-C81CB162C8A0}" dt="2024-09-30T15:43:27.331" v="191" actId="14100"/>
          <ac:spMkLst>
            <pc:docMk/>
            <pc:sldMk cId="412000632" sldId="318"/>
            <ac:spMk id="2" creationId="{018E4F0B-A6EB-861C-1C34-CAA9BDE47858}"/>
          </ac:spMkLst>
        </pc:spChg>
        <pc:spChg chg="mod">
          <ac:chgData name="Ramesh Aravindh T" userId="6eef5e197d31bab5" providerId="Windows Live" clId="Web-{E8D40005-E12E-3732-CF0D-C81CB162C8A0}" dt="2024-09-30T16:02:21.962" v="261" actId="14100"/>
          <ac:spMkLst>
            <pc:docMk/>
            <pc:sldMk cId="412000632" sldId="318"/>
            <ac:spMk id="3" creationId="{59F97739-E0DF-24F3-7886-013A799A52C3}"/>
          </ac:spMkLst>
        </pc:spChg>
      </pc:sldChg>
      <pc:sldChg chg="addSp delSp modSp">
        <pc:chgData name="Ramesh Aravindh T" userId="6eef5e197d31bab5" providerId="Windows Live" clId="Web-{E8D40005-E12E-3732-CF0D-C81CB162C8A0}" dt="2024-09-30T16:02:11.493" v="259" actId="14100"/>
        <pc:sldMkLst>
          <pc:docMk/>
          <pc:sldMk cId="1760417424" sldId="319"/>
        </pc:sldMkLst>
        <pc:spChg chg="mod">
          <ac:chgData name="Ramesh Aravindh T" userId="6eef5e197d31bab5" providerId="Windows Live" clId="Web-{E8D40005-E12E-3732-CF0D-C81CB162C8A0}" dt="2024-09-30T15:45:00.413" v="209" actId="1076"/>
          <ac:spMkLst>
            <pc:docMk/>
            <pc:sldMk cId="1760417424" sldId="319"/>
            <ac:spMk id="2" creationId="{14808221-C29B-07A3-B569-B8B466B1020B}"/>
          </ac:spMkLst>
        </pc:spChg>
        <pc:spChg chg="mod">
          <ac:chgData name="Ramesh Aravindh T" userId="6eef5e197d31bab5" providerId="Windows Live" clId="Web-{E8D40005-E12E-3732-CF0D-C81CB162C8A0}" dt="2024-09-30T16:02:11.493" v="259" actId="14100"/>
          <ac:spMkLst>
            <pc:docMk/>
            <pc:sldMk cId="1760417424" sldId="319"/>
            <ac:spMk id="3" creationId="{D6BEA7D4-8B96-5A0E-252E-6B8E8B1CF178}"/>
          </ac:spMkLst>
        </pc:spChg>
        <pc:spChg chg="add del mod">
          <ac:chgData name="Ramesh Aravindh T" userId="6eef5e197d31bab5" providerId="Windows Live" clId="Web-{E8D40005-E12E-3732-CF0D-C81CB162C8A0}" dt="2024-09-30T15:43:34.331" v="193"/>
          <ac:spMkLst>
            <pc:docMk/>
            <pc:sldMk cId="1760417424" sldId="319"/>
            <ac:spMk id="6" creationId="{2EB9DE75-B237-D233-0DD6-E7FBF8274BBF}"/>
          </ac:spMkLst>
        </pc:spChg>
        <pc:picChg chg="del">
          <ac:chgData name="Ramesh Aravindh T" userId="6eef5e197d31bab5" providerId="Windows Live" clId="Web-{E8D40005-E12E-3732-CF0D-C81CB162C8A0}" dt="2024-09-30T15:43:32.097" v="192"/>
          <ac:picMkLst>
            <pc:docMk/>
            <pc:sldMk cId="1760417424" sldId="319"/>
            <ac:picMk id="5" creationId="{EE30546E-D63D-6DD8-4DA7-41DD51A44C2F}"/>
          </ac:picMkLst>
        </pc:picChg>
      </pc:sldChg>
      <pc:sldChg chg="delSp modSp">
        <pc:chgData name="Ramesh Aravindh T" userId="6eef5e197d31bab5" providerId="Windows Live" clId="Web-{E8D40005-E12E-3732-CF0D-C81CB162C8A0}" dt="2024-09-30T16:02:02.867" v="258" actId="1076"/>
        <pc:sldMkLst>
          <pc:docMk/>
          <pc:sldMk cId="430403476" sldId="320"/>
        </pc:sldMkLst>
        <pc:spChg chg="mod">
          <ac:chgData name="Ramesh Aravindh T" userId="6eef5e197d31bab5" providerId="Windows Live" clId="Web-{E8D40005-E12E-3732-CF0D-C81CB162C8A0}" dt="2024-09-30T16:02:02.867" v="258" actId="1076"/>
          <ac:spMkLst>
            <pc:docMk/>
            <pc:sldMk cId="430403476" sldId="320"/>
            <ac:spMk id="2" creationId="{F992D586-3F7C-3202-E4F4-1F65B9A7D428}"/>
          </ac:spMkLst>
        </pc:spChg>
        <pc:spChg chg="mod">
          <ac:chgData name="Ramesh Aravindh T" userId="6eef5e197d31bab5" providerId="Windows Live" clId="Web-{E8D40005-E12E-3732-CF0D-C81CB162C8A0}" dt="2024-09-30T16:01:58.648" v="257" actId="14100"/>
          <ac:spMkLst>
            <pc:docMk/>
            <pc:sldMk cId="430403476" sldId="320"/>
            <ac:spMk id="3" creationId="{375DADF2-8E4D-6C0E-0FA2-C5228AF29C1D}"/>
          </ac:spMkLst>
        </pc:spChg>
        <pc:spChg chg="del mod">
          <ac:chgData name="Ramesh Aravindh T" userId="6eef5e197d31bab5" providerId="Windows Live" clId="Web-{E8D40005-E12E-3732-CF0D-C81CB162C8A0}" dt="2024-09-30T15:49:13.516" v="241"/>
          <ac:spMkLst>
            <pc:docMk/>
            <pc:sldMk cId="430403476" sldId="320"/>
            <ac:spMk id="4" creationId="{2CFADA2D-CE7A-511E-45B9-EAF4FA520E34}"/>
          </ac:spMkLst>
        </pc:spChg>
      </pc:sldChg>
      <pc:sldChg chg="addSp delSp modSp">
        <pc:chgData name="Ramesh Aravindh T" userId="6eef5e197d31bab5" providerId="Windows Live" clId="Web-{E8D40005-E12E-3732-CF0D-C81CB162C8A0}" dt="2024-09-30T16:05:31.154" v="285" actId="20577"/>
        <pc:sldMkLst>
          <pc:docMk/>
          <pc:sldMk cId="569699605" sldId="321"/>
        </pc:sldMkLst>
        <pc:spChg chg="mod">
          <ac:chgData name="Ramesh Aravindh T" userId="6eef5e197d31bab5" providerId="Windows Live" clId="Web-{E8D40005-E12E-3732-CF0D-C81CB162C8A0}" dt="2024-09-30T16:03:02.431" v="266" actId="1076"/>
          <ac:spMkLst>
            <pc:docMk/>
            <pc:sldMk cId="569699605" sldId="321"/>
            <ac:spMk id="2" creationId="{6DBDB0AE-5ADD-1975-6BDD-38608925072A}"/>
          </ac:spMkLst>
        </pc:spChg>
        <pc:spChg chg="del">
          <ac:chgData name="Ramesh Aravindh T" userId="6eef5e197d31bab5" providerId="Windows Live" clId="Web-{E8D40005-E12E-3732-CF0D-C81CB162C8A0}" dt="2024-09-30T16:03:12.854" v="267"/>
          <ac:spMkLst>
            <pc:docMk/>
            <pc:sldMk cId="569699605" sldId="321"/>
            <ac:spMk id="3" creationId="{E374C67C-D286-74AE-086C-3E45FF9D9542}"/>
          </ac:spMkLst>
        </pc:spChg>
        <pc:spChg chg="mod">
          <ac:chgData name="Ramesh Aravindh T" userId="6eef5e197d31bab5" providerId="Windows Live" clId="Web-{E8D40005-E12E-3732-CF0D-C81CB162C8A0}" dt="2024-09-30T16:05:31.154" v="285" actId="20577"/>
          <ac:spMkLst>
            <pc:docMk/>
            <pc:sldMk cId="569699605" sldId="321"/>
            <ac:spMk id="4" creationId="{701C2F4A-ABC8-39B2-B7BB-36C02B7A4540}"/>
          </ac:spMkLst>
        </pc:spChg>
        <pc:spChg chg="add del mod">
          <ac:chgData name="Ramesh Aravindh T" userId="6eef5e197d31bab5" providerId="Windows Live" clId="Web-{E8D40005-E12E-3732-CF0D-C81CB162C8A0}" dt="2024-09-30T16:03:30.667" v="268"/>
          <ac:spMkLst>
            <pc:docMk/>
            <pc:sldMk cId="569699605" sldId="321"/>
            <ac:spMk id="7" creationId="{7BF09FD8-ECAF-C448-32DE-0969BDF473EA}"/>
          </ac:spMkLst>
        </pc:spChg>
      </pc:sldChg>
      <pc:sldChg chg="del">
        <pc:chgData name="Ramesh Aravindh T" userId="6eef5e197d31bab5" providerId="Windows Live" clId="Web-{E8D40005-E12E-3732-CF0D-C81CB162C8A0}" dt="2024-09-30T16:05:38.827" v="286"/>
        <pc:sldMkLst>
          <pc:docMk/>
          <pc:sldMk cId="1517447069" sldId="322"/>
        </pc:sldMkLst>
      </pc:sldChg>
      <pc:sldChg chg="del">
        <pc:chgData name="Ramesh Aravindh T" userId="6eef5e197d31bab5" providerId="Windows Live" clId="Web-{E8D40005-E12E-3732-CF0D-C81CB162C8A0}" dt="2024-09-30T16:05:44.405" v="287"/>
        <pc:sldMkLst>
          <pc:docMk/>
          <pc:sldMk cId="2149261472" sldId="323"/>
        </pc:sldMkLst>
      </pc:sldChg>
      <pc:sldChg chg="del">
        <pc:chgData name="Ramesh Aravindh T" userId="6eef5e197d31bab5" providerId="Windows Live" clId="Web-{E8D40005-E12E-3732-CF0D-C81CB162C8A0}" dt="2024-09-30T16:05:51.515" v="288"/>
        <pc:sldMkLst>
          <pc:docMk/>
          <pc:sldMk cId="2398406067" sldId="324"/>
        </pc:sldMkLst>
      </pc:sldChg>
      <pc:sldChg chg="del">
        <pc:chgData name="Ramesh Aravindh T" userId="6eef5e197d31bab5" providerId="Windows Live" clId="Web-{E8D40005-E12E-3732-CF0D-C81CB162C8A0}" dt="2024-09-30T16:05:54.781" v="289"/>
        <pc:sldMkLst>
          <pc:docMk/>
          <pc:sldMk cId="2323500703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378" y="4894924"/>
            <a:ext cx="3686982" cy="10791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By </a:t>
            </a:r>
            <a:br>
              <a:rPr lang="en-US" sz="2400" b="1" dirty="0">
                <a:latin typeface="Times New Roman"/>
                <a:cs typeface="Times New Roman"/>
              </a:rPr>
            </a:br>
            <a:r>
              <a:rPr lang="en-US" sz="2400" b="1" dirty="0">
                <a:latin typeface="Times New Roman"/>
                <a:cs typeface="Times New Roman"/>
              </a:rPr>
              <a:t>Ramesh Aravindh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B851-29F5-B6A0-AD64-5DBD70BB51A4}"/>
              </a:ext>
            </a:extLst>
          </p:cNvPr>
          <p:cNvSpPr txBox="1"/>
          <p:nvPr/>
        </p:nvSpPr>
        <p:spPr>
          <a:xfrm>
            <a:off x="6188596" y="1316407"/>
            <a:ext cx="55811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Telecom 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8136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72B4D"/>
                </a:solidFill>
                <a:latin typeface="Times New Roman"/>
                <a:ea typeface="Open Sans"/>
                <a:cs typeface="Open Sans"/>
              </a:rPr>
              <a:t>Project Overview</a:t>
            </a:r>
            <a:endParaRPr lang="en-US" sz="3600" dirty="0">
              <a:latin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7589077" cy="3128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>
                <a:solidFill>
                  <a:srgbClr val="172B4D"/>
                </a:solidFill>
                <a:latin typeface="Times New Roman"/>
                <a:ea typeface="Open Sans"/>
                <a:cs typeface="Open Sans"/>
              </a:rPr>
              <a:t>Main Points:</a:t>
            </a:r>
            <a:endParaRPr lang="en-US" sz="2400" b="1" dirty="0">
              <a:latin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Objectives Analyze customer churn data to determine key drivers of customer churn.</a:t>
            </a:r>
            <a:br>
              <a:rPr lang="en-US" dirty="0">
                <a:latin typeface="Times New Roman"/>
              </a:rPr>
            </a:br>
            <a:r>
              <a:rPr lang="en-US" b="1" dirty="0">
                <a:latin typeface="Times New Roman"/>
                <a:cs typeface="Times New Roman"/>
              </a:rPr>
              <a:t>Industry:</a:t>
            </a:r>
            <a:r>
              <a:rPr lang="en-US" dirty="0">
                <a:latin typeface="Times New Roman"/>
                <a:cs typeface="Times New Roman"/>
              </a:rPr>
              <a:t> Telecommunications.</a:t>
            </a:r>
            <a:br>
              <a:rPr lang="en-US" dirty="0">
                <a:latin typeface="Times New Roman"/>
              </a:rPr>
            </a:br>
            <a:r>
              <a:rPr lang="en-US" b="1" dirty="0">
                <a:latin typeface="Times New Roman"/>
                <a:cs typeface="Times New Roman"/>
              </a:rPr>
              <a:t>Dataset: </a:t>
            </a:r>
            <a:r>
              <a:rPr lang="en-US" dirty="0">
                <a:latin typeface="Times New Roman"/>
                <a:cs typeface="Times New Roman"/>
              </a:rPr>
              <a:t>7,043 customer records with 21 variables, including demographics, subscription details, and service usage.</a:t>
            </a:r>
            <a:br>
              <a:rPr lang="en-US" dirty="0">
                <a:latin typeface="Times New Roman"/>
              </a:rPr>
            </a:br>
            <a:r>
              <a:rPr lang="en-US" b="1" dirty="0">
                <a:latin typeface="Times New Roman"/>
                <a:cs typeface="Times New Roman"/>
              </a:rPr>
              <a:t>Outcome:</a:t>
            </a:r>
            <a:r>
              <a:rPr lang="en-US" dirty="0">
                <a:latin typeface="Times New Roman"/>
                <a:cs typeface="Times New Roman"/>
              </a:rPr>
              <a:t> Help the business act on real insights for easier reduction in churn and increased customer retention.</a:t>
            </a:r>
            <a:endParaRPr lang="en-US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21" y="1089769"/>
            <a:ext cx="5181600" cy="1436211"/>
          </a:xfrm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Open Sans"/>
                <a:cs typeface="Open Sans"/>
              </a:rPr>
              <a:t>Overview of Dataset</a:t>
            </a:r>
            <a:b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Open Sans"/>
                <a:cs typeface="Open Sans"/>
              </a:rPr>
            </a:br>
            <a:br>
              <a:rPr lang="en-US" sz="2800" b="1" dirty="0">
                <a:latin typeface="Times New Roman"/>
                <a:ea typeface="Open Sans"/>
                <a:cs typeface="Open Sans"/>
              </a:rPr>
            </a:b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Open Sans"/>
                <a:cs typeface="Open Sans"/>
              </a:rPr>
              <a:t>Key Points: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BC6B3-C9F2-AFB8-6995-1C9CD88CD9BC}"/>
              </a:ext>
            </a:extLst>
          </p:cNvPr>
          <p:cNvSpPr txBox="1"/>
          <p:nvPr/>
        </p:nvSpPr>
        <p:spPr>
          <a:xfrm>
            <a:off x="1816233" y="3574516"/>
            <a:ext cx="9141936" cy="2246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Total Records: </a:t>
            </a:r>
            <a:r>
              <a:rPr lang="en-US" sz="2000" dirty="0">
                <a:latin typeface="Times New Roman"/>
                <a:cs typeface="Times New Roman"/>
              </a:rPr>
              <a:t>7,043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Important Columns: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                   Customer Information:</a:t>
            </a:r>
            <a:r>
              <a:rPr lang="en-US" sz="2000" dirty="0">
                <a:latin typeface="Times New Roman"/>
                <a:cs typeface="Times New Roman"/>
              </a:rPr>
              <a:t> Gender, Senior Citizen, Spouse, Children.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       Subscription Details Tenure Type of contract Remittance.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                   </a:t>
            </a:r>
            <a:r>
              <a:rPr lang="en-US" sz="2000" b="1" dirty="0">
                <a:latin typeface="Times New Roman"/>
                <a:cs typeface="Times New Roman"/>
              </a:rPr>
              <a:t>Services: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InternetService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PhoneService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TechSupport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StreamingTV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                   </a:t>
            </a:r>
            <a:r>
              <a:rPr lang="en-US" sz="2000" b="1" dirty="0">
                <a:latin typeface="Times New Roman"/>
                <a:cs typeface="Times New Roman"/>
              </a:rPr>
              <a:t>Charges: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MonthlyCharges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TotalCharges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                   </a:t>
            </a:r>
            <a:r>
              <a:rPr lang="en-US" sz="2000" b="1" dirty="0">
                <a:latin typeface="Times New Roman"/>
                <a:cs typeface="Times New Roman"/>
              </a:rPr>
              <a:t>Churn: </a:t>
            </a:r>
            <a:r>
              <a:rPr lang="en-US" sz="2000" dirty="0">
                <a:latin typeface="Times New Roman"/>
                <a:cs typeface="Times New Roman"/>
              </a:rPr>
              <a:t>Whether the customer has left the service (Yes/No).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28" y="261509"/>
            <a:ext cx="5866170" cy="26785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Data Preparation</a:t>
            </a:r>
          </a:p>
          <a:p>
            <a:r>
              <a:rPr lang="en-US" sz="3600" b="1" dirty="0">
                <a:latin typeface="Times New Roman"/>
                <a:cs typeface="Times New Roman"/>
              </a:rPr>
              <a:t>Summary Points: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08772" y="2936120"/>
            <a:ext cx="8781649" cy="3350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Cleaned Data Deleted 11 records that contain missing data for </a:t>
            </a:r>
            <a:r>
              <a:rPr lang="en-US" dirty="0" err="1">
                <a:latin typeface="Times New Roman"/>
                <a:ea typeface="+mn-lt"/>
                <a:cs typeface="+mn-lt"/>
              </a:rPr>
              <a:t>TotalCharges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Data Type Corrections: </a:t>
            </a:r>
            <a:r>
              <a:rPr lang="en-US" dirty="0">
                <a:latin typeface="Times New Roman"/>
                <a:ea typeface="+mn-lt"/>
                <a:cs typeface="+mn-lt"/>
              </a:rPr>
              <a:t>Changed Total Charges column from string to numeric.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Handling Missing Data:</a:t>
            </a:r>
            <a:r>
              <a:rPr lang="en-US" dirty="0">
                <a:latin typeface="Times New Roman"/>
                <a:ea typeface="+mn-lt"/>
                <a:cs typeface="+mn-lt"/>
              </a:rPr>
              <a:t> Deleted all the rows containing 0 tenure and </a:t>
            </a:r>
            <a:r>
              <a:rPr lang="en-US" dirty="0" err="1">
                <a:latin typeface="Times New Roman"/>
                <a:ea typeface="+mn-lt"/>
                <a:cs typeface="+mn-lt"/>
              </a:rPr>
              <a:t>TotalCharges</a:t>
            </a:r>
            <a:r>
              <a:rPr lang="en-US" dirty="0">
                <a:latin typeface="Times New Roman"/>
                <a:ea typeface="+mn-lt"/>
                <a:cs typeface="+mn-lt"/>
              </a:rPr>
              <a:t> because they are new customers.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Goal: </a:t>
            </a:r>
            <a:r>
              <a:rPr lang="en-US" dirty="0">
                <a:latin typeface="Times New Roman"/>
                <a:ea typeface="+mn-lt"/>
                <a:cs typeface="+mn-lt"/>
              </a:rPr>
              <a:t>Prepare the data for meaningful analysis and modeling.</a:t>
            </a:r>
            <a:endParaRPr lang="en-US" dirty="0"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40603"/>
            <a:ext cx="8245463" cy="155820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ea typeface="+mj-lt"/>
                <a:cs typeface="+mj-lt"/>
              </a:rPr>
              <a:t>Important Findings about the Analysis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3442" y="2762318"/>
            <a:ext cx="7439290" cy="23335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Calibri"/>
              </a:rPr>
              <a:t>Churn Rate:</a:t>
            </a:r>
            <a:r>
              <a:rPr lang="en-US" dirty="0">
                <a:latin typeface="Times New Roman"/>
                <a:cs typeface="Calibri"/>
              </a:rPr>
              <a:t> General churn rate: 26.58%. Demographics &amp; Churn: </a:t>
            </a:r>
            <a:r>
              <a:rPr lang="en-US" b="1" dirty="0">
                <a:latin typeface="Times New Roman"/>
                <a:cs typeface="Calibri"/>
              </a:rPr>
              <a:t>Senior citizens: </a:t>
            </a:r>
            <a:r>
              <a:rPr lang="en-US" dirty="0">
                <a:latin typeface="Times New Roman"/>
                <a:cs typeface="Calibri"/>
              </a:rPr>
              <a:t>Higher churn rate than the 41% of younger customers. Customer type Without Partner More liable to churn. </a:t>
            </a:r>
            <a:r>
              <a:rPr lang="en-US" b="1" dirty="0">
                <a:latin typeface="Times New Roman"/>
                <a:cs typeface="Calibri"/>
              </a:rPr>
              <a:t>Services &amp; Churn:</a:t>
            </a:r>
            <a:r>
              <a:rPr lang="en-US" dirty="0">
                <a:latin typeface="Times New Roman"/>
                <a:cs typeface="Calibri"/>
              </a:rPr>
              <a:t> Internet Service (Fiber Optic): Has a greater churn rate (30%) than DSL (15%).</a:t>
            </a:r>
            <a:r>
              <a:rPr lang="en-US" dirty="0">
                <a:cs typeface="Calibri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79" y="651371"/>
            <a:ext cx="8021981" cy="171446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ea typeface="+mj-lt"/>
                <a:cs typeface="+mj-lt"/>
              </a:rPr>
              <a:t>Churn by Contract, Tenure, and Payment Method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4086" y="2936122"/>
            <a:ext cx="8971721" cy="333676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noProof="1">
                <a:latin typeface="Times New Roman"/>
                <a:cs typeface="Times New Roman"/>
              </a:rPr>
              <a:t>Contract Type: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noProof="1">
                <a:latin typeface="Times New Roman"/>
                <a:cs typeface="Times New Roman"/>
              </a:rPr>
              <a:t>Month-to-Month: Highest churn (42%).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noProof="1">
                <a:latin typeface="Times New Roman"/>
                <a:cs typeface="Times New Roman"/>
              </a:rPr>
              <a:t>Long-term contracts: Fewer churners (10 percent of one-year, 4 percent of two-year contracts).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noProof="1">
                <a:latin typeface="Times New Roman"/>
                <a:cs typeface="Times New Roman"/>
              </a:rPr>
              <a:t>Tenure: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noProof="1">
                <a:latin typeface="Times New Roman"/>
                <a:cs typeface="Times New Roman"/>
              </a:rPr>
              <a:t>Short Tenure (0-12 months): High churn rate.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noProof="1">
                <a:latin typeface="Times New Roman"/>
                <a:cs typeface="Times New Roman"/>
              </a:rPr>
              <a:t>More than 24 months: Low churn.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noProof="1">
                <a:latin typeface="Times New Roman"/>
                <a:cs typeface="Times New Roman"/>
              </a:rPr>
              <a:t>Pay Mode: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noProof="1">
                <a:latin typeface="Times New Roman"/>
                <a:cs typeface="Times New Roman"/>
              </a:rPr>
              <a:t>Electronic Checks: Churn higher than automatic payments (bank transfer, credit ca</a:t>
            </a:r>
            <a:r>
              <a:rPr lang="en-US" noProof="1"/>
              <a:t>rd).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12" y="895212"/>
            <a:ext cx="10363201" cy="1629601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Actionable Recommendations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56832" y="3082424"/>
            <a:ext cx="8394102" cy="2885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noProof="1">
                <a:latin typeface="Times New Roman"/>
                <a:cs typeface="Times New Roman"/>
              </a:rPr>
              <a:t>Reduce Churn: </a:t>
            </a:r>
            <a:r>
              <a:rPr lang="en-US" noProof="1">
                <a:latin typeface="Times New Roman"/>
                <a:cs typeface="Times New Roman"/>
              </a:rPr>
              <a:t>Incentivize long-term contracts. Discounts or perks for longer-term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noProof="1">
                <a:latin typeface="Times New Roman"/>
                <a:cs typeface="Times New Roman"/>
              </a:rPr>
              <a:t> </a:t>
            </a:r>
            <a:r>
              <a:rPr lang="en-US" b="1" noProof="1">
                <a:latin typeface="Times New Roman"/>
                <a:cs typeface="Times New Roman"/>
              </a:rPr>
              <a:t>contracts. Engage Early: </a:t>
            </a:r>
            <a:r>
              <a:rPr lang="en-US" noProof="1">
                <a:latin typeface="Times New Roman"/>
                <a:cs typeface="Times New Roman"/>
              </a:rPr>
              <a:t>Target the customers' first 12 months of life with relevant service.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noProof="1">
                <a:latin typeface="Times New Roman"/>
                <a:cs typeface="Times New Roman"/>
              </a:rPr>
              <a:t>Target High-Bill Customers:</a:t>
            </a:r>
            <a:r>
              <a:rPr lang="en-US" noProof="1">
                <a:latin typeface="Times New Roman"/>
                <a:cs typeface="Times New Roman"/>
              </a:rPr>
              <a:t> Offers for customers with high monthly bills. Tailor </a:t>
            </a:r>
            <a:r>
              <a:rPr lang="en-US" b="1" noProof="1">
                <a:latin typeface="Times New Roman"/>
                <a:cs typeface="Times New Roman"/>
              </a:rPr>
              <a:t>services for seniors: </a:t>
            </a:r>
            <a:r>
              <a:rPr lang="en-US" noProof="1">
                <a:latin typeface="Times New Roman"/>
                <a:cs typeface="Times New Roman"/>
              </a:rPr>
              <a:t>Give exclusive plans for seniors. Make service affordable: Fiber </a:t>
            </a:r>
            <a:r>
              <a:rPr lang="en-US" b="1" noProof="1">
                <a:latin typeface="Times New Roman"/>
                <a:cs typeface="Times New Roman"/>
              </a:rPr>
              <a:t>Optic Service:</a:t>
            </a:r>
            <a:r>
              <a:rPr lang="en-US" noProof="1">
                <a:latin typeface="Times New Roman"/>
                <a:cs typeface="Times New Roman"/>
              </a:rPr>
              <a:t> Provide competitive bundles to improve the high churn rate.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76" y="696429"/>
            <a:ext cx="10439401" cy="1617017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Conclusion </a:t>
            </a:r>
            <a:endParaRPr lang="en-US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07788" y="2901597"/>
            <a:ext cx="6453316" cy="28968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This analysis has also identified critical churn drivers such as the contract type, tenure, and payments. This will enable the company to identify and focus on precise customer retention </a:t>
            </a:r>
            <a:r>
              <a:rPr lang="en-US" sz="2400">
                <a:latin typeface="Times New Roman"/>
                <a:ea typeface="+mn-lt"/>
                <a:cs typeface="+mn-lt"/>
              </a:rPr>
              <a:t>strategies. </a:t>
            </a:r>
            <a:r>
              <a:rPr lang="en-US" sz="2400" dirty="0">
                <a:ea typeface="+mn-lt"/>
                <a:cs typeface="+mn-lt"/>
              </a:rPr>
              <a:t>Implement customer retention strategies based on findings.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Continue monitoring churn and make data-driven adjustments to business offerings.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254" y="4670003"/>
            <a:ext cx="5057104" cy="11070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By  Ramesh Aravindh T</vt:lpstr>
      <vt:lpstr>Project Overview</vt:lpstr>
      <vt:lpstr>Overview of Dataset  Key Points:</vt:lpstr>
      <vt:lpstr>Data Preparation Summary Points: </vt:lpstr>
      <vt:lpstr>Important Findings about the Analysis</vt:lpstr>
      <vt:lpstr>Churn by Contract, Tenure, and Payment Method</vt:lpstr>
      <vt:lpstr>Actionable Recommendations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158</cp:revision>
  <dcterms:created xsi:type="dcterms:W3CDTF">2024-09-30T15:21:12Z</dcterms:created>
  <dcterms:modified xsi:type="dcterms:W3CDTF">2024-09-30T16:06:24Z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