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0" r:id="rId6"/>
    <p:sldId id="267" r:id="rId7"/>
    <p:sldId id="266" r:id="rId8"/>
    <p:sldId id="268" r:id="rId9"/>
    <p:sldId id="275" r:id="rId10"/>
    <p:sldId id="27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F2E36-25F1-4088-B7FD-B215EAE52EE3}" v="189" dt="2024-11-07T06:42:53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surya" userId="0fd94ed73800d951" providerId="Windows Live" clId="Web-{DFCF2E36-25F1-4088-B7FD-B215EAE52EE3}"/>
    <pc:docChg chg="addSld delSld modSld sldOrd">
      <pc:chgData name="Ramesh surya" userId="0fd94ed73800d951" providerId="Windows Live" clId="Web-{DFCF2E36-25F1-4088-B7FD-B215EAE52EE3}" dt="2024-11-07T06:42:53.519" v="154" actId="20577"/>
      <pc:docMkLst>
        <pc:docMk/>
      </pc:docMkLst>
      <pc:sldChg chg="modSp">
        <pc:chgData name="Ramesh surya" userId="0fd94ed73800d951" providerId="Windows Live" clId="Web-{DFCF2E36-25F1-4088-B7FD-B215EAE52EE3}" dt="2024-11-07T06:42:53.519" v="154" actId="20577"/>
        <pc:sldMkLst>
          <pc:docMk/>
          <pc:sldMk cId="4261546900" sldId="258"/>
        </pc:sldMkLst>
        <pc:spChg chg="mod">
          <ac:chgData name="Ramesh surya" userId="0fd94ed73800d951" providerId="Windows Live" clId="Web-{DFCF2E36-25F1-4088-B7FD-B215EAE52EE3}" dt="2024-11-07T06:25:53.619" v="25" actId="20577"/>
          <ac:spMkLst>
            <pc:docMk/>
            <pc:sldMk cId="4261546900" sldId="258"/>
            <ac:spMk id="2" creationId="{00000000-0000-0000-0000-000000000000}"/>
          </ac:spMkLst>
        </pc:spChg>
        <pc:spChg chg="mod">
          <ac:chgData name="Ramesh surya" userId="0fd94ed73800d951" providerId="Windows Live" clId="Web-{DFCF2E36-25F1-4088-B7FD-B215EAE52EE3}" dt="2024-11-07T06:42:53.519" v="154" actId="20577"/>
          <ac:spMkLst>
            <pc:docMk/>
            <pc:sldMk cId="4261546900" sldId="258"/>
            <ac:spMk id="3" creationId="{00000000-0000-0000-0000-000000000000}"/>
          </ac:spMkLst>
        </pc:spChg>
      </pc:sldChg>
      <pc:sldChg chg="modSp">
        <pc:chgData name="Ramesh surya" userId="0fd94ed73800d951" providerId="Windows Live" clId="Web-{DFCF2E36-25F1-4088-B7FD-B215EAE52EE3}" dt="2024-11-07T06:26:51.701" v="30" actId="20577"/>
        <pc:sldMkLst>
          <pc:docMk/>
          <pc:sldMk cId="1628715840" sldId="260"/>
        </pc:sldMkLst>
        <pc:spChg chg="mod">
          <ac:chgData name="Ramesh surya" userId="0fd94ed73800d951" providerId="Windows Live" clId="Web-{DFCF2E36-25F1-4088-B7FD-B215EAE52EE3}" dt="2024-11-07T06:26:30.934" v="28" actId="20577"/>
          <ac:spMkLst>
            <pc:docMk/>
            <pc:sldMk cId="1628715840" sldId="260"/>
            <ac:spMk id="2" creationId="{00000000-0000-0000-0000-000000000000}"/>
          </ac:spMkLst>
        </pc:spChg>
        <pc:spChg chg="mod">
          <ac:chgData name="Ramesh surya" userId="0fd94ed73800d951" providerId="Windows Live" clId="Web-{DFCF2E36-25F1-4088-B7FD-B215EAE52EE3}" dt="2024-11-07T06:26:51.701" v="30" actId="20577"/>
          <ac:spMkLst>
            <pc:docMk/>
            <pc:sldMk cId="1628715840" sldId="260"/>
            <ac:spMk id="3" creationId="{00000000-0000-0000-0000-000000000000}"/>
          </ac:spMkLst>
        </pc:spChg>
      </pc:sldChg>
      <pc:sldChg chg="addSp delSp modSp">
        <pc:chgData name="Ramesh surya" userId="0fd94ed73800d951" providerId="Windows Live" clId="Web-{DFCF2E36-25F1-4088-B7FD-B215EAE52EE3}" dt="2024-11-07T06:31:53.879" v="53" actId="1076"/>
        <pc:sldMkLst>
          <pc:docMk/>
          <pc:sldMk cId="2207693155" sldId="266"/>
        </pc:sldMkLst>
        <pc:spChg chg="mod modVis">
          <ac:chgData name="Ramesh surya" userId="0fd94ed73800d951" providerId="Windows Live" clId="Web-{DFCF2E36-25F1-4088-B7FD-B215EAE52EE3}" dt="2024-11-07T06:30:44.155" v="42"/>
          <ac:spMkLst>
            <pc:docMk/>
            <pc:sldMk cId="2207693155" sldId="266"/>
            <ac:spMk id="2" creationId="{00000000-0000-0000-0000-000000000000}"/>
          </ac:spMkLst>
        </pc:spChg>
        <pc:spChg chg="add del mod">
          <ac:chgData name="Ramesh surya" userId="0fd94ed73800d951" providerId="Windows Live" clId="Web-{DFCF2E36-25F1-4088-B7FD-B215EAE52EE3}" dt="2024-11-07T06:30:16.700" v="38"/>
          <ac:spMkLst>
            <pc:docMk/>
            <pc:sldMk cId="2207693155" sldId="266"/>
            <ac:spMk id="5" creationId="{175F40D4-8E8E-BE60-9C6A-47CEA5255C1D}"/>
          </ac:spMkLst>
        </pc:spChg>
        <pc:spChg chg="add del mod">
          <ac:chgData name="Ramesh surya" userId="0fd94ed73800d951" providerId="Windows Live" clId="Web-{DFCF2E36-25F1-4088-B7FD-B215EAE52EE3}" dt="2024-11-07T06:31:37.081" v="50"/>
          <ac:spMkLst>
            <pc:docMk/>
            <pc:sldMk cId="2207693155" sldId="266"/>
            <ac:spMk id="8" creationId="{5A8307AE-11F6-EC13-00BF-B35E964AEE58}"/>
          </ac:spMkLst>
        </pc:spChg>
        <pc:graphicFrameChg chg="add del mod modVis">
          <ac:chgData name="Ramesh surya" userId="0fd94ed73800d951" providerId="Windows Live" clId="Web-{DFCF2E36-25F1-4088-B7FD-B215EAE52EE3}" dt="2024-11-07T06:31:12.032" v="48"/>
          <ac:graphicFrameMkLst>
            <pc:docMk/>
            <pc:sldMk cId="2207693155" sldId="266"/>
            <ac:graphicFrameMk id="6" creationId="{849E1520-5BFD-A0E9-D0CD-6EDBDC4C99A6}"/>
          </ac:graphicFrameMkLst>
        </pc:graphicFrameChg>
        <pc:graphicFrameChg chg="add del mod modVis">
          <ac:chgData name="Ramesh surya" userId="0fd94ed73800d951" providerId="Windows Live" clId="Web-{DFCF2E36-25F1-4088-B7FD-B215EAE52EE3}" dt="2024-11-07T06:31:14.735" v="49"/>
          <ac:graphicFrameMkLst>
            <pc:docMk/>
            <pc:sldMk cId="2207693155" sldId="266"/>
            <ac:graphicFrameMk id="9" creationId="{00000000-0000-0000-0000-000000000000}"/>
          </ac:graphicFrameMkLst>
        </pc:graphicFrameChg>
        <pc:picChg chg="add del mod modCrop">
          <ac:chgData name="Ramesh surya" userId="0fd94ed73800d951" providerId="Windows Live" clId="Web-{DFCF2E36-25F1-4088-B7FD-B215EAE52EE3}" dt="2024-11-07T06:30:18.341" v="40"/>
          <ac:picMkLst>
            <pc:docMk/>
            <pc:sldMk cId="2207693155" sldId="266"/>
            <ac:picMk id="3" creationId="{4F678F5D-158D-067F-F632-D9033C85451A}"/>
          </ac:picMkLst>
        </pc:picChg>
        <pc:picChg chg="add mod ord">
          <ac:chgData name="Ramesh surya" userId="0fd94ed73800d951" providerId="Windows Live" clId="Web-{DFCF2E36-25F1-4088-B7FD-B215EAE52EE3}" dt="2024-11-07T06:31:53.879" v="53" actId="1076"/>
          <ac:picMkLst>
            <pc:docMk/>
            <pc:sldMk cId="2207693155" sldId="266"/>
            <ac:picMk id="10" creationId="{8D39DAF2-E240-BBB3-80A8-52AC0F0D9FA5}"/>
          </ac:picMkLst>
        </pc:picChg>
      </pc:sldChg>
      <pc:sldChg chg="addSp delSp modSp ord">
        <pc:chgData name="Ramesh surya" userId="0fd94ed73800d951" providerId="Windows Live" clId="Web-{DFCF2E36-25F1-4088-B7FD-B215EAE52EE3}" dt="2024-11-07T06:34:44.844" v="71" actId="14100"/>
        <pc:sldMkLst>
          <pc:docMk/>
          <pc:sldMk cId="1892496853" sldId="267"/>
        </pc:sldMkLst>
        <pc:spChg chg="mod">
          <ac:chgData name="Ramesh surya" userId="0fd94ed73800d951" providerId="Windows Live" clId="Web-{DFCF2E36-25F1-4088-B7FD-B215EAE52EE3}" dt="2024-11-07T06:32:37.132" v="56" actId="20577"/>
          <ac:spMkLst>
            <pc:docMk/>
            <pc:sldMk cId="1892496853" sldId="267"/>
            <ac:spMk id="2" creationId="{00000000-0000-0000-0000-000000000000}"/>
          </ac:spMkLst>
        </pc:spChg>
        <pc:spChg chg="mod">
          <ac:chgData name="Ramesh surya" userId="0fd94ed73800d951" providerId="Windows Live" clId="Web-{DFCF2E36-25F1-4088-B7FD-B215EAE52EE3}" dt="2024-11-07T06:34:44.844" v="71" actId="14100"/>
          <ac:spMkLst>
            <pc:docMk/>
            <pc:sldMk cId="1892496853" sldId="267"/>
            <ac:spMk id="3" creationId="{00000000-0000-0000-0000-000000000000}"/>
          </ac:spMkLst>
        </pc:spChg>
        <pc:spChg chg="add del mod">
          <ac:chgData name="Ramesh surya" userId="0fd94ed73800d951" providerId="Windows Live" clId="Web-{DFCF2E36-25F1-4088-B7FD-B215EAE52EE3}" dt="2024-11-07T06:34:22.921" v="68"/>
          <ac:spMkLst>
            <pc:docMk/>
            <pc:sldMk cId="1892496853" sldId="267"/>
            <ac:spMk id="5" creationId="{1CB2F857-4E7A-9A6F-D1C3-6041C9A4D85E}"/>
          </ac:spMkLst>
        </pc:spChg>
        <pc:graphicFrameChg chg="del">
          <ac:chgData name="Ramesh surya" userId="0fd94ed73800d951" providerId="Windows Live" clId="Web-{DFCF2E36-25F1-4088-B7FD-B215EAE52EE3}" dt="2024-11-07T06:33:03.228" v="57"/>
          <ac:graphicFrameMkLst>
            <pc:docMk/>
            <pc:sldMk cId="1892496853" sldId="267"/>
            <ac:graphicFrameMk id="8" creationId="{00000000-0000-0000-0000-000000000000}"/>
          </ac:graphicFrameMkLst>
        </pc:graphicFrameChg>
      </pc:sldChg>
      <pc:sldChg chg="addSp delSp modSp">
        <pc:chgData name="Ramesh surya" userId="0fd94ed73800d951" providerId="Windows Live" clId="Web-{DFCF2E36-25F1-4088-B7FD-B215EAE52EE3}" dt="2024-11-07T06:36:01.443" v="77" actId="14100"/>
        <pc:sldMkLst>
          <pc:docMk/>
          <pc:sldMk cId="659892108" sldId="268"/>
        </pc:sldMkLst>
        <pc:spChg chg="mod">
          <ac:chgData name="Ramesh surya" userId="0fd94ed73800d951" providerId="Windows Live" clId="Web-{DFCF2E36-25F1-4088-B7FD-B215EAE52EE3}" dt="2024-11-07T06:35:12.752" v="73" actId="20577"/>
          <ac:spMkLst>
            <pc:docMk/>
            <pc:sldMk cId="659892108" sldId="268"/>
            <ac:spMk id="2" creationId="{00000000-0000-0000-0000-000000000000}"/>
          </ac:spMkLst>
        </pc:spChg>
        <pc:spChg chg="mod">
          <ac:chgData name="Ramesh surya" userId="0fd94ed73800d951" providerId="Windows Live" clId="Web-{DFCF2E36-25F1-4088-B7FD-B215EAE52EE3}" dt="2024-11-07T06:36:01.443" v="77" actId="14100"/>
          <ac:spMkLst>
            <pc:docMk/>
            <pc:sldMk cId="659892108" sldId="268"/>
            <ac:spMk id="3" creationId="{00000000-0000-0000-0000-000000000000}"/>
          </ac:spMkLst>
        </pc:spChg>
        <pc:spChg chg="add del mod">
          <ac:chgData name="Ramesh surya" userId="0fd94ed73800d951" providerId="Windows Live" clId="Web-{DFCF2E36-25F1-4088-B7FD-B215EAE52EE3}" dt="2024-11-07T06:35:21.269" v="74"/>
          <ac:spMkLst>
            <pc:docMk/>
            <pc:sldMk cId="659892108" sldId="268"/>
            <ac:spMk id="17" creationId="{18EB028A-497A-2F9A-D6CF-37902B686A0F}"/>
          </ac:spMkLst>
        </pc:spChg>
        <pc:graphicFrameChg chg="del">
          <ac:chgData name="Ramesh surya" userId="0fd94ed73800d951" providerId="Windows Live" clId="Web-{DFCF2E36-25F1-4088-B7FD-B215EAE52EE3}" dt="2024-11-07T06:34:54.782" v="72"/>
          <ac:graphicFrameMkLst>
            <pc:docMk/>
            <pc:sldMk cId="659892108" sldId="268"/>
            <ac:graphicFrameMk id="10" creationId="{00000000-0000-0000-0000-000000000000}"/>
          </ac:graphicFrameMkLst>
        </pc:graphicFrameChg>
      </pc:sldChg>
      <pc:sldChg chg="del">
        <pc:chgData name="Ramesh surya" userId="0fd94ed73800d951" providerId="Windows Live" clId="Web-{DFCF2E36-25F1-4088-B7FD-B215EAE52EE3}" dt="2024-11-07T06:42:07.079" v="130"/>
        <pc:sldMkLst>
          <pc:docMk/>
          <pc:sldMk cId="3752628919" sldId="269"/>
        </pc:sldMkLst>
      </pc:sldChg>
      <pc:sldChg chg="delSp modSp ord">
        <pc:chgData name="Ramesh surya" userId="0fd94ed73800d951" providerId="Windows Live" clId="Web-{DFCF2E36-25F1-4088-B7FD-B215EAE52EE3}" dt="2024-11-07T06:38:42.298" v="97"/>
        <pc:sldMkLst>
          <pc:docMk/>
          <pc:sldMk cId="883541190" sldId="270"/>
        </pc:sldMkLst>
        <pc:spChg chg="mod">
          <ac:chgData name="Ramesh surya" userId="0fd94ed73800d951" providerId="Windows Live" clId="Web-{DFCF2E36-25F1-4088-B7FD-B215EAE52EE3}" dt="2024-11-07T06:38:05.124" v="92" actId="20577"/>
          <ac:spMkLst>
            <pc:docMk/>
            <pc:sldMk cId="883541190" sldId="270"/>
            <ac:spMk id="2" creationId="{00000000-0000-0000-0000-000000000000}"/>
          </ac:spMkLst>
        </pc:spChg>
        <pc:spChg chg="del">
          <ac:chgData name="Ramesh surya" userId="0fd94ed73800d951" providerId="Windows Live" clId="Web-{DFCF2E36-25F1-4088-B7FD-B215EAE52EE3}" dt="2024-11-07T06:38:26.547" v="95"/>
          <ac:spMkLst>
            <pc:docMk/>
            <pc:sldMk cId="883541190" sldId="270"/>
            <ac:spMk id="3" creationId="{00000000-0000-0000-0000-000000000000}"/>
          </ac:spMkLst>
        </pc:spChg>
        <pc:spChg chg="mod">
          <ac:chgData name="Ramesh surya" userId="0fd94ed73800d951" providerId="Windows Live" clId="Web-{DFCF2E36-25F1-4088-B7FD-B215EAE52EE3}" dt="2024-11-07T06:38:42.298" v="97"/>
          <ac:spMkLst>
            <pc:docMk/>
            <pc:sldMk cId="883541190" sldId="270"/>
            <ac:spMk id="4" creationId="{00000000-0000-0000-0000-000000000000}"/>
          </ac:spMkLst>
        </pc:spChg>
        <pc:spChg chg="del">
          <ac:chgData name="Ramesh surya" userId="0fd94ed73800d951" providerId="Windows Live" clId="Web-{DFCF2E36-25F1-4088-B7FD-B215EAE52EE3}" dt="2024-11-07T06:38:22.610" v="94"/>
          <ac:spMkLst>
            <pc:docMk/>
            <pc:sldMk cId="883541190" sldId="270"/>
            <ac:spMk id="5" creationId="{00000000-0000-0000-0000-000000000000}"/>
          </ac:spMkLst>
        </pc:spChg>
        <pc:spChg chg="del">
          <ac:chgData name="Ramesh surya" userId="0fd94ed73800d951" providerId="Windows Live" clId="Web-{DFCF2E36-25F1-4088-B7FD-B215EAE52EE3}" dt="2024-11-07T06:38:18.875" v="93"/>
          <ac:spMkLst>
            <pc:docMk/>
            <pc:sldMk cId="883541190" sldId="270"/>
            <ac:spMk id="6" creationId="{00000000-0000-0000-0000-000000000000}"/>
          </ac:spMkLst>
        </pc:spChg>
      </pc:sldChg>
      <pc:sldChg chg="addSp modSp ord">
        <pc:chgData name="Ramesh surya" userId="0fd94ed73800d951" providerId="Windows Live" clId="Web-{DFCF2E36-25F1-4088-B7FD-B215EAE52EE3}" dt="2024-11-07T06:40:32.963" v="129" actId="20577"/>
        <pc:sldMkLst>
          <pc:docMk/>
          <pc:sldMk cId="521847402" sldId="271"/>
        </pc:sldMkLst>
        <pc:spChg chg="mod">
          <ac:chgData name="Ramesh surya" userId="0fd94ed73800d951" providerId="Windows Live" clId="Web-{DFCF2E36-25F1-4088-B7FD-B215EAE52EE3}" dt="2024-11-07T06:39:10.410" v="99" actId="20577"/>
          <ac:spMkLst>
            <pc:docMk/>
            <pc:sldMk cId="521847402" sldId="271"/>
            <ac:spMk id="2" creationId="{00000000-0000-0000-0000-000000000000}"/>
          </ac:spMkLst>
        </pc:spChg>
        <pc:spChg chg="add mod">
          <ac:chgData name="Ramesh surya" userId="0fd94ed73800d951" providerId="Windows Live" clId="Web-{DFCF2E36-25F1-4088-B7FD-B215EAE52EE3}" dt="2024-11-07T06:40:32.963" v="129" actId="20577"/>
          <ac:spMkLst>
            <pc:docMk/>
            <pc:sldMk cId="521847402" sldId="271"/>
            <ac:spMk id="3" creationId="{783F48BB-FA04-3F38-7AD3-0F3969826CF8}"/>
          </ac:spMkLst>
        </pc:spChg>
      </pc:sldChg>
      <pc:sldChg chg="del">
        <pc:chgData name="Ramesh surya" userId="0fd94ed73800d951" providerId="Windows Live" clId="Web-{DFCF2E36-25F1-4088-B7FD-B215EAE52EE3}" dt="2024-11-07T06:42:12.391" v="132"/>
        <pc:sldMkLst>
          <pc:docMk/>
          <pc:sldMk cId="1975911108" sldId="272"/>
        </pc:sldMkLst>
      </pc:sldChg>
      <pc:sldChg chg="del">
        <pc:chgData name="Ramesh surya" userId="0fd94ed73800d951" providerId="Windows Live" clId="Web-{DFCF2E36-25F1-4088-B7FD-B215EAE52EE3}" dt="2024-11-07T06:42:09.688" v="131"/>
        <pc:sldMkLst>
          <pc:docMk/>
          <pc:sldMk cId="3267046870" sldId="273"/>
        </pc:sldMkLst>
      </pc:sldChg>
      <pc:sldChg chg="del">
        <pc:chgData name="Ramesh surya" userId="0fd94ed73800d951" providerId="Windows Live" clId="Web-{DFCF2E36-25F1-4088-B7FD-B215EAE52EE3}" dt="2024-11-07T06:42:15.329" v="133"/>
        <pc:sldMkLst>
          <pc:docMk/>
          <pc:sldMk cId="1009873241" sldId="274"/>
        </pc:sldMkLst>
      </pc:sldChg>
      <pc:sldChg chg="delSp modSp new">
        <pc:chgData name="Ramesh surya" userId="0fd94ed73800d951" providerId="Windows Live" clId="Web-{DFCF2E36-25F1-4088-B7FD-B215EAE52EE3}" dt="2024-11-07T06:36:47.681" v="82" actId="20577"/>
        <pc:sldMkLst>
          <pc:docMk/>
          <pc:sldMk cId="1083282904" sldId="275"/>
        </pc:sldMkLst>
        <pc:spChg chg="mod">
          <ac:chgData name="Ramesh surya" userId="0fd94ed73800d951" providerId="Windows Live" clId="Web-{DFCF2E36-25F1-4088-B7FD-B215EAE52EE3}" dt="2024-11-07T06:36:26.101" v="79" actId="20577"/>
          <ac:spMkLst>
            <pc:docMk/>
            <pc:sldMk cId="1083282904" sldId="275"/>
            <ac:spMk id="2" creationId="{EF7CAF24-67DA-663D-0AB5-3B3ED80AC0AF}"/>
          </ac:spMkLst>
        </pc:spChg>
        <pc:spChg chg="mod">
          <ac:chgData name="Ramesh surya" userId="0fd94ed73800d951" providerId="Windows Live" clId="Web-{DFCF2E36-25F1-4088-B7FD-B215EAE52EE3}" dt="2024-11-07T06:36:47.681" v="82" actId="20577"/>
          <ac:spMkLst>
            <pc:docMk/>
            <pc:sldMk cId="1083282904" sldId="275"/>
            <ac:spMk id="3" creationId="{6C094BBE-D379-F300-1E81-3DCE5A2019D4}"/>
          </ac:spMkLst>
        </pc:spChg>
        <pc:spChg chg="del">
          <ac:chgData name="Ramesh surya" userId="0fd94ed73800d951" providerId="Windows Live" clId="Web-{DFCF2E36-25F1-4088-B7FD-B215EAE52EE3}" dt="2024-11-07T06:36:38.618" v="81"/>
          <ac:spMkLst>
            <pc:docMk/>
            <pc:sldMk cId="1083282904" sldId="275"/>
            <ac:spMk id="4" creationId="{4CD871A1-BCE1-187F-3E53-0D314CF4B75C}"/>
          </ac:spMkLst>
        </pc:spChg>
      </pc:sldChg>
      <pc:sldChg chg="delSp modSp new">
        <pc:chgData name="Ramesh surya" userId="0fd94ed73800d951" providerId="Windows Live" clId="Web-{DFCF2E36-25F1-4088-B7FD-B215EAE52EE3}" dt="2024-11-07T06:37:33.887" v="88" actId="20577"/>
        <pc:sldMkLst>
          <pc:docMk/>
          <pc:sldMk cId="4071044186" sldId="276"/>
        </pc:sldMkLst>
        <pc:spChg chg="mod">
          <ac:chgData name="Ramesh surya" userId="0fd94ed73800d951" providerId="Windows Live" clId="Web-{DFCF2E36-25F1-4088-B7FD-B215EAE52EE3}" dt="2024-11-07T06:37:21.605" v="86" actId="20577"/>
          <ac:spMkLst>
            <pc:docMk/>
            <pc:sldMk cId="4071044186" sldId="276"/>
            <ac:spMk id="2" creationId="{9F65A184-0281-D525-B0B0-5A6619ABC89B}"/>
          </ac:spMkLst>
        </pc:spChg>
        <pc:spChg chg="mod">
          <ac:chgData name="Ramesh surya" userId="0fd94ed73800d951" providerId="Windows Live" clId="Web-{DFCF2E36-25F1-4088-B7FD-B215EAE52EE3}" dt="2024-11-07T06:37:33.887" v="88" actId="20577"/>
          <ac:spMkLst>
            <pc:docMk/>
            <pc:sldMk cId="4071044186" sldId="276"/>
            <ac:spMk id="3" creationId="{9C3429C1-6C93-178D-763B-C2DC6B084146}"/>
          </ac:spMkLst>
        </pc:spChg>
        <pc:spChg chg="del">
          <ac:chgData name="Ramesh surya" userId="0fd94ed73800d951" providerId="Windows Live" clId="Web-{DFCF2E36-25F1-4088-B7FD-B215EAE52EE3}" dt="2024-11-07T06:37:02.995" v="84"/>
          <ac:spMkLst>
            <pc:docMk/>
            <pc:sldMk cId="4071044186" sldId="276"/>
            <ac:spMk id="4" creationId="{CFA491B0-FC42-81D7-07A0-3D1FB43C7A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11/6/2024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11/6/2024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dirty="0"/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Comprehensive Weather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Key Insights and Recommendations For Bangladesh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Project </a:t>
            </a:r>
            <a:r>
              <a:rPr lang="fr-FR" dirty="0" err="1">
                <a:ea typeface="+mj-lt"/>
                <a:cs typeface="+mj-lt"/>
              </a:rPr>
              <a:t>Overview</a:t>
            </a:r>
            <a:r>
              <a:rPr lang="fr-FR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b="1">
                <a:ea typeface="+mn-lt"/>
                <a:cs typeface="+mn-lt"/>
              </a:rPr>
              <a:t>Objective</a:t>
            </a:r>
            <a:r>
              <a:rPr lang="en-US">
                <a:ea typeface="+mn-lt"/>
                <a:cs typeface="+mn-lt"/>
              </a:rPr>
              <a:t>: To analyze weather data and uncover patterns in temperature, wind speed, humidity, pressure, and rainfall.</a:t>
            </a:r>
            <a:endParaRPr lang="en-US"/>
          </a:p>
          <a:p>
            <a:pPr marL="210185" indent="-210185"/>
            <a:r>
              <a:rPr lang="en-US" b="1" dirty="0">
                <a:ea typeface="+mn-lt"/>
                <a:cs typeface="+mn-lt"/>
              </a:rPr>
              <a:t>Goal</a:t>
            </a:r>
            <a:r>
              <a:rPr lang="en-US" dirty="0">
                <a:ea typeface="+mn-lt"/>
                <a:cs typeface="+mn-lt"/>
              </a:rPr>
              <a:t>: Provide actionable insights for agriculture, urban planning, and resource management.</a:t>
            </a:r>
            <a:endParaRPr lang="en-US" dirty="0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Cleansing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140909" cy="4620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b="1" dirty="0">
                <a:ea typeface="+mn-lt"/>
                <a:cs typeface="+mn-lt"/>
              </a:rPr>
              <a:t>Steps Taken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10185" indent="-210185"/>
            <a:r>
              <a:rPr lang="en-US" dirty="0">
                <a:ea typeface="+mn-lt"/>
                <a:cs typeface="+mn-lt"/>
              </a:rPr>
              <a:t>Handled missing values (mean/median filling)</a:t>
            </a:r>
            <a:endParaRPr lang="en-US" dirty="0"/>
          </a:p>
          <a:p>
            <a:pPr marL="210185" indent="-210185"/>
            <a:r>
              <a:rPr lang="en-US" dirty="0">
                <a:ea typeface="+mn-lt"/>
                <a:cs typeface="+mn-lt"/>
              </a:rPr>
              <a:t>Detected and treated outliers (temperature, wind speed)</a:t>
            </a:r>
            <a:endParaRPr lang="en-US" dirty="0"/>
          </a:p>
          <a:p>
            <a:pPr marL="210185" indent="-210185"/>
            <a:r>
              <a:rPr lang="en-US" dirty="0">
                <a:ea typeface="+mn-lt"/>
                <a:cs typeface="+mn-lt"/>
              </a:rPr>
              <a:t>Standardized data formats for consistency</a:t>
            </a:r>
            <a:endParaRPr lang="en-US" dirty="0"/>
          </a:p>
          <a:p>
            <a:pPr marL="210185" indent="-210185"/>
            <a:r>
              <a:rPr lang="en-US" b="1" dirty="0">
                <a:ea typeface="+mn-lt"/>
                <a:cs typeface="+mn-lt"/>
              </a:rPr>
              <a:t>Outcome</a:t>
            </a:r>
            <a:r>
              <a:rPr lang="en-US" dirty="0">
                <a:ea typeface="+mn-lt"/>
                <a:cs typeface="+mn-lt"/>
              </a:rPr>
              <a:t>: Cleaned, reliable dataset for accurate analysis</a:t>
            </a:r>
            <a:endParaRPr lang="en-US" dirty="0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39DAF2-E240-BBB3-80A8-52AC0F0D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6" y="1460933"/>
            <a:ext cx="9370540" cy="4974980"/>
          </a:xfrm>
        </p:spPr>
      </p:pic>
    </p:spTree>
    <p:extLst>
      <p:ext uri="{BB962C8B-B14F-4D97-AF65-F5344CB8AC3E}">
        <p14:creationId xmlns:p14="http://schemas.microsoft.com/office/powerpoint/2010/main" val="22076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Exploratory Data Analysis (EDA) – Wind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988767"/>
            <a:ext cx="7884639" cy="4188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b="1">
                <a:ea typeface="+mn-lt"/>
                <a:cs typeface="+mn-lt"/>
              </a:rPr>
              <a:t>Findings</a:t>
            </a:r>
            <a:r>
              <a:rPr lang="en-US">
                <a:ea typeface="+mn-lt"/>
                <a:cs typeface="+mn-lt"/>
              </a:rPr>
              <a:t>: Morning wind speeds are typically higher than afternoon.</a:t>
            </a:r>
            <a:endParaRPr lang="en-US"/>
          </a:p>
          <a:p>
            <a:pPr marL="210185" indent="-210185"/>
            <a:r>
              <a:rPr lang="en-US" b="1">
                <a:ea typeface="+mn-lt"/>
                <a:cs typeface="+mn-lt"/>
              </a:rPr>
              <a:t>Insight</a:t>
            </a:r>
            <a:r>
              <a:rPr lang="en-US">
                <a:ea typeface="+mn-lt"/>
                <a:cs typeface="+mn-lt"/>
              </a:rPr>
              <a:t>: Can impact daily activities and renewable energy generation.</a:t>
            </a:r>
            <a:endParaRPr lang="en-US"/>
          </a:p>
          <a:p>
            <a:pPr marL="210185" indent="-210185"/>
            <a:r>
              <a:rPr lang="en-US" b="1">
                <a:ea typeface="+mn-lt"/>
                <a:cs typeface="+mn-lt"/>
              </a:rPr>
              <a:t>Visualization</a:t>
            </a:r>
            <a:r>
              <a:rPr lang="en-US">
                <a:ea typeface="+mn-lt"/>
                <a:cs typeface="+mn-lt"/>
              </a:rPr>
              <a:t>: Line chart showing wind speed trends over time</a:t>
            </a:r>
            <a:endParaRPr lang="en-US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F24-67DA-663D-0AB5-3B3ED80A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EDA – Humidity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4BBE-D379-F300-1E81-3DCE5A20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67450" cy="4620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b="1">
                <a:ea typeface="+mn-lt"/>
                <a:cs typeface="+mn-lt"/>
              </a:rPr>
              <a:t>Findings</a:t>
            </a:r>
            <a:r>
              <a:rPr lang="en-US">
                <a:ea typeface="+mn-lt"/>
                <a:cs typeface="+mn-lt"/>
              </a:rPr>
              <a:t>: Humidity peaks in the morning and drops by afternoon.</a:t>
            </a:r>
            <a:endParaRPr lang="en-US"/>
          </a:p>
          <a:p>
            <a:pPr marL="210185" indent="-210185"/>
            <a:r>
              <a:rPr lang="en-US" b="1">
                <a:ea typeface="+mn-lt"/>
                <a:cs typeface="+mn-lt"/>
              </a:rPr>
              <a:t>Insight</a:t>
            </a:r>
            <a:r>
              <a:rPr lang="en-US">
                <a:ea typeface="+mn-lt"/>
                <a:cs typeface="+mn-lt"/>
              </a:rPr>
              <a:t>: Important for crop planning and outdoor conditions.</a:t>
            </a:r>
            <a:endParaRPr lang="en-US"/>
          </a:p>
          <a:p>
            <a:pPr marL="210185" indent="-210185"/>
            <a:r>
              <a:rPr lang="en-US" b="1">
                <a:ea typeface="+mn-lt"/>
                <a:cs typeface="+mn-lt"/>
              </a:rPr>
              <a:t>Visualization</a:t>
            </a:r>
            <a:r>
              <a:rPr lang="en-US">
                <a:ea typeface="+mn-lt"/>
                <a:cs typeface="+mn-lt"/>
              </a:rPr>
              <a:t>: Bar chart comparing morning vs. afternoon humidity</a:t>
            </a:r>
            <a:endParaRPr lang="en-US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A184-0281-D525-B0B0-5A6619A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EDA – Temperature and Pressure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29C1-6C93-178D-763B-C2DC6B08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67450" cy="4620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b="1" dirty="0">
                <a:ea typeface="+mn-lt"/>
                <a:cs typeface="+mn-lt"/>
              </a:rPr>
              <a:t>Temperature Insight</a:t>
            </a:r>
            <a:r>
              <a:rPr lang="en-US" dirty="0">
                <a:ea typeface="+mn-lt"/>
                <a:cs typeface="+mn-lt"/>
              </a:rPr>
              <a:t>: Afternoon temperatures are highest, seasonal fluctuations observed.</a:t>
            </a:r>
            <a:endParaRPr lang="en-US" dirty="0"/>
          </a:p>
          <a:p>
            <a:pPr marL="210185" indent="-210185"/>
            <a:r>
              <a:rPr lang="en-US" b="1" dirty="0">
                <a:ea typeface="+mn-lt"/>
                <a:cs typeface="+mn-lt"/>
              </a:rPr>
              <a:t>Pressure Insight</a:t>
            </a:r>
            <a:r>
              <a:rPr lang="en-US" dirty="0">
                <a:ea typeface="+mn-lt"/>
                <a:cs typeface="+mn-lt"/>
              </a:rPr>
              <a:t>: Stable morning pressure, minor afternoon fluctuations.</a:t>
            </a:r>
            <a:endParaRPr lang="en-US" dirty="0"/>
          </a:p>
          <a:p>
            <a:pPr marL="210185" indent="-210185"/>
            <a:r>
              <a:rPr lang="en-US" b="1" dirty="0">
                <a:ea typeface="+mn-lt"/>
                <a:cs typeface="+mn-lt"/>
              </a:rPr>
              <a:t>Visualization</a:t>
            </a:r>
            <a:r>
              <a:rPr lang="en-US" dirty="0">
                <a:ea typeface="+mn-lt"/>
                <a:cs typeface="+mn-lt"/>
              </a:rPr>
              <a:t>: Line graphs for temperature and pressure over time</a:t>
            </a:r>
            <a:endParaRPr lang="en-US" dirty="0"/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Rainfall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1698771"/>
            <a:ext cx="9376224" cy="4490892"/>
          </a:xfrm>
        </p:spPr>
        <p:txBody>
          <a:bodyPr/>
          <a:lstStyle/>
          <a:p>
            <a:pPr>
              <a:buFont typeface=""/>
              <a:buChar char="•"/>
            </a:pPr>
            <a:r>
              <a:rPr lang="en-US" b="1"/>
              <a:t>Findings</a:t>
            </a:r>
            <a:r>
              <a:rPr lang="en-US"/>
              <a:t>: Concentrated in specific months, indicating a monsoon season.</a:t>
            </a:r>
          </a:p>
          <a:p>
            <a:pPr>
              <a:buFont typeface=""/>
              <a:buChar char="•"/>
            </a:pPr>
            <a:r>
              <a:rPr lang="en-US" b="1"/>
              <a:t>Insight</a:t>
            </a:r>
            <a:r>
              <a:rPr lang="en-US"/>
              <a:t>: Useful for agriculture and water resource planning.</a:t>
            </a:r>
          </a:p>
          <a:p>
            <a:pPr>
              <a:buFont typeface=""/>
              <a:buChar char="•"/>
            </a:pPr>
            <a:r>
              <a:rPr lang="en-US" b="1"/>
              <a:t>Visualization</a:t>
            </a:r>
            <a:r>
              <a:rPr lang="en-US"/>
              <a:t>: Monthly rainfall bar chart</a:t>
            </a:r>
          </a:p>
        </p:txBody>
      </p:sp>
    </p:spTree>
    <p:extLst>
      <p:ext uri="{BB962C8B-B14F-4D97-AF65-F5344CB8AC3E}">
        <p14:creationId xmlns:p14="http://schemas.microsoft.com/office/powerpoint/2010/main" val="8835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Key Insights and 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F48BB-FA04-3F38-7AD3-0F3969826CF8}"/>
              </a:ext>
            </a:extLst>
          </p:cNvPr>
          <p:cNvSpPr txBox="1"/>
          <p:nvPr/>
        </p:nvSpPr>
        <p:spPr>
          <a:xfrm>
            <a:off x="1504332" y="2125387"/>
            <a:ext cx="928142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Summary</a:t>
            </a:r>
            <a:r>
              <a:rPr lang="en-US" sz="2200" dirty="0">
                <a:ea typeface="+mn-lt"/>
                <a:cs typeface="+mn-lt"/>
              </a:rPr>
              <a:t>: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                    Afternoon temperatures peak at 3 PM.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                    Morning humidity and stable pressure trends noted.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                    Rainfall is seasonal, beneficial for agriculture planning.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Recommendations</a:t>
            </a:r>
            <a:r>
              <a:rPr lang="en-US" sz="2200" dirty="0">
                <a:ea typeface="+mn-lt"/>
                <a:cs typeface="+mn-lt"/>
              </a:rPr>
              <a:t>: Use these insights for climate-resilient planning in agriculture, urban development, and resource allocation.</a:t>
            </a:r>
            <a:endParaRPr lang="en-US" sz="22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18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EC9E49B7-4EF5-484D-A5C3-E44E8A0091E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18307F-863E-465D-9426-B14DA0CBD2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F2847D-96C7-4634-93AB-D232DDB6E5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F6EFD-5A76-4C77-A0A3-4BA9EAEE1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Comprehensive Weather Data Analysis</vt:lpstr>
      <vt:lpstr>Project Overview:</vt:lpstr>
      <vt:lpstr>Data Cleansing Process</vt:lpstr>
      <vt:lpstr>Title and Content Layout with Chart</vt:lpstr>
      <vt:lpstr>Exploratory Data Analysis (EDA) – Wind Speed</vt:lpstr>
      <vt:lpstr>EDA – Humidity Analysis</vt:lpstr>
      <vt:lpstr>EDA – Temperature and Pressure Analysis</vt:lpstr>
      <vt:lpstr>Rainfall Patterns</vt:lpstr>
      <vt:lpstr>Key Insights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81</cp:revision>
  <dcterms:created xsi:type="dcterms:W3CDTF">2024-11-07T06:10:41Z</dcterms:created>
  <dcterms:modified xsi:type="dcterms:W3CDTF">2024-11-07T06:42:56Z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