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5" r:id="rId4"/>
    <p:sldId id="261" r:id="rId5"/>
    <p:sldId id="266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0" autoAdjust="0"/>
    <p:restoredTop sz="94660"/>
  </p:normalViewPr>
  <p:slideViewPr>
    <p:cSldViewPr snapToGrid="0">
      <p:cViewPr>
        <p:scale>
          <a:sx n="66" d="100"/>
          <a:sy n="66" d="100"/>
        </p:scale>
        <p:origin x="1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2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5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8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4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9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3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8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94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7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0BF6E1-5F42-447A-B090-AD63F8F4B62C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26A383-CEC2-4823-8A46-31F2A2842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720" y="86043"/>
            <a:ext cx="9144000" cy="2387600"/>
          </a:xfrm>
        </p:spPr>
        <p:txBody>
          <a:bodyPr/>
          <a:lstStyle/>
          <a:p>
            <a:r>
              <a:rPr lang="en-US" dirty="0" smtClean="0"/>
              <a:t>Secure Sockets Layer (SSL)</a:t>
            </a:r>
            <a:endParaRPr lang="en-US" dirty="0"/>
          </a:p>
        </p:txBody>
      </p:sp>
      <p:pic>
        <p:nvPicPr>
          <p:cNvPr id="4" name="Picture 4" descr="Image result for session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79" y="2894300"/>
            <a:ext cx="4540885" cy="311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8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Trust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-&gt; Settings -&gt; Certificates -&gt; Trusted Root Certs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 result for session lay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Encrypted Connection b/w -  </a:t>
            </a:r>
          </a:p>
          <a:p>
            <a:pPr marL="514350" indent="-514350">
              <a:buAutoNum type="alphaLcParenR"/>
            </a:pPr>
            <a:r>
              <a:rPr lang="en-US" dirty="0" smtClean="0"/>
              <a:t>Website – Browser</a:t>
            </a:r>
          </a:p>
          <a:p>
            <a:pPr marL="514350" indent="-514350">
              <a:buAutoNum type="alphaLcParenR"/>
            </a:pPr>
            <a:r>
              <a:rPr lang="en-US" dirty="0" smtClean="0"/>
              <a:t>Mail Server – Mail Client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Normal Connection – plain text transfers</a:t>
            </a:r>
          </a:p>
          <a:p>
            <a:r>
              <a:rPr lang="en-US" dirty="0" smtClean="0"/>
              <a:t>SSL Connection – Encrypted (Asymmetric + Symmetric keys)</a:t>
            </a:r>
          </a:p>
          <a:p>
            <a:pPr marL="0" indent="0">
              <a:buNone/>
            </a:pPr>
            <a:r>
              <a:rPr lang="en-US" dirty="0" smtClean="0"/>
              <a:t>(lock icon and starts with https)</a:t>
            </a:r>
          </a:p>
          <a:p>
            <a:r>
              <a:rPr lang="en-US" dirty="0" smtClean="0"/>
              <a:t>Versions : Latest till SSLv3.0 , then TLS(Transport Layer)v1.2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Certificate Authority (CA)</a:t>
            </a:r>
          </a:p>
          <a:p>
            <a:pPr marL="0" indent="0">
              <a:buNone/>
            </a:pPr>
            <a:r>
              <a:rPr lang="en-US" dirty="0" smtClean="0"/>
              <a:t>A trusted organization that issues SSL certificates.</a:t>
            </a:r>
          </a:p>
          <a:p>
            <a:pPr marL="0" indent="0">
              <a:buNone/>
            </a:pPr>
            <a:r>
              <a:rPr lang="en-US" dirty="0" smtClean="0"/>
              <a:t>Present in browser’s pre-installed CA trust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9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Certificate Signing Request (CSR) </a:t>
            </a:r>
          </a:p>
          <a:p>
            <a:pPr marL="0" indent="0">
              <a:buNone/>
            </a:pPr>
            <a:r>
              <a:rPr lang="en-US" dirty="0" smtClean="0"/>
              <a:t>A request by a website owner to get SSL certificates from a CA.</a:t>
            </a:r>
          </a:p>
          <a:p>
            <a:pPr marL="0" indent="0">
              <a:buNone/>
            </a:pPr>
            <a:r>
              <a:rPr lang="en-US" dirty="0" smtClean="0"/>
              <a:t>Gives Public and Private key to owner.</a:t>
            </a:r>
          </a:p>
          <a:p>
            <a:pPr marL="0" indent="0">
              <a:buNone/>
            </a:pPr>
            <a:r>
              <a:rPr lang="en-US" dirty="0" smtClean="0"/>
              <a:t>Details in CSR –</a:t>
            </a:r>
          </a:p>
          <a:p>
            <a:pPr marL="514350" indent="-514350">
              <a:buAutoNum type="arabicParenR"/>
            </a:pPr>
            <a:r>
              <a:rPr lang="en-US" dirty="0" smtClean="0"/>
              <a:t>Common name</a:t>
            </a:r>
          </a:p>
          <a:p>
            <a:pPr marL="514350" indent="-514350">
              <a:buAutoNum type="arabicParenR"/>
            </a:pPr>
            <a:r>
              <a:rPr lang="en-US" dirty="0" smtClean="0"/>
              <a:t>Org name</a:t>
            </a:r>
          </a:p>
          <a:p>
            <a:pPr marL="514350" indent="-514350">
              <a:buAutoNum type="arabicParenR"/>
            </a:pPr>
            <a:r>
              <a:rPr lang="en-US" dirty="0" smtClean="0"/>
              <a:t>Location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Key type (</a:t>
            </a:r>
            <a:r>
              <a:rPr lang="en-US" dirty="0" err="1" smtClean="0"/>
              <a:t>eg</a:t>
            </a:r>
            <a:r>
              <a:rPr lang="en-US" dirty="0" smtClean="0"/>
              <a:t>. RSA)</a:t>
            </a:r>
          </a:p>
          <a:p>
            <a:pPr marL="0" indent="0">
              <a:buNone/>
            </a:pPr>
            <a:r>
              <a:rPr lang="en-US" dirty="0" smtClean="0"/>
              <a:t>5)   Key-Size (2048bit minimum)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 SSL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by CSR – receive SSL cert and Intermediate Cert</a:t>
            </a:r>
          </a:p>
          <a:p>
            <a:r>
              <a:rPr lang="en-US" dirty="0" smtClean="0"/>
              <a:t>Install both on server</a:t>
            </a:r>
          </a:p>
          <a:p>
            <a:r>
              <a:rPr lang="en-US" dirty="0" smtClean="0"/>
              <a:t>Intermediate Cert – Needed to protect root cert, link b/w SSL cert </a:t>
            </a:r>
            <a:r>
              <a:rPr lang="en-US" dirty="0" err="1" smtClean="0"/>
              <a:t>anf</a:t>
            </a:r>
            <a:r>
              <a:rPr lang="en-US" dirty="0" smtClean="0"/>
              <a:t> root cert</a:t>
            </a:r>
            <a:endParaRPr lang="en-US" dirty="0"/>
          </a:p>
        </p:txBody>
      </p:sp>
      <p:pic>
        <p:nvPicPr>
          <p:cNvPr id="3076" name="Picture 4" descr="https://www.digicert.com/wp-content/uploads/2017/05/CertChain_SSL-01-e14957414032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541712"/>
            <a:ext cx="92297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97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Asymmetric Encryption (Public-key Cryptography)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to encrypt – Private key to decrypt</a:t>
            </a:r>
          </a:p>
          <a:p>
            <a:r>
              <a:rPr lang="en-US" dirty="0" smtClean="0"/>
              <a:t>Size : 1024 to 2048 bits ~ max 2^2048 combinations</a:t>
            </a:r>
          </a:p>
          <a:p>
            <a:r>
              <a:rPr lang="en-US" dirty="0" smtClean="0"/>
              <a:t>Examples: RSA and Elliptic Curve Cryptography (ECC)</a:t>
            </a:r>
          </a:p>
        </p:txBody>
      </p:sp>
      <p:pic>
        <p:nvPicPr>
          <p:cNvPr id="2050" name="Picture 2" descr="Asymmetric encryp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52" y="4308475"/>
            <a:ext cx="6678083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Symmetric Encryption (</a:t>
            </a:r>
            <a:r>
              <a:rPr lang="en-US" sz="3600" dirty="0"/>
              <a:t>pre-shared key encryption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and Receiver need same key</a:t>
            </a:r>
          </a:p>
          <a:p>
            <a:r>
              <a:rPr lang="en-US" dirty="0" smtClean="0"/>
              <a:t>Size: 128 to 256 bits</a:t>
            </a:r>
            <a:endParaRPr lang="en-US" dirty="0"/>
          </a:p>
        </p:txBody>
      </p:sp>
      <p:pic>
        <p:nvPicPr>
          <p:cNvPr id="1026" name="Picture 2" descr="Symmetric encryp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45" y="3612514"/>
            <a:ext cx="6432550" cy="19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8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Parameters:  computational burden and ease of distribution</a:t>
            </a:r>
          </a:p>
          <a:p>
            <a:r>
              <a:rPr lang="en-US" dirty="0" smtClean="0"/>
              <a:t>Disadvantage of Symmetric:</a:t>
            </a:r>
          </a:p>
          <a:p>
            <a:pPr marL="0" indent="0">
              <a:buNone/>
            </a:pPr>
            <a:r>
              <a:rPr lang="en-US" dirty="0" smtClean="0"/>
              <a:t>if you have to send the key to a user halfway around the world (a more likely scenario) you need to worry about data security.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Advantage of Asymmetric:</a:t>
            </a:r>
          </a:p>
          <a:p>
            <a:pPr marL="0" indent="0">
              <a:buNone/>
            </a:pPr>
            <a:r>
              <a:rPr lang="en-US" dirty="0" smtClean="0"/>
              <a:t>2048bit key </a:t>
            </a:r>
            <a:r>
              <a:rPr lang="en-US" dirty="0" smtClean="0"/>
              <a:t>(average computer will take more than 14 billion years to crack)</a:t>
            </a:r>
          </a:p>
          <a:p>
            <a:pPr marL="0" indent="0">
              <a:buNone/>
            </a:pPr>
            <a:r>
              <a:rPr lang="en-US" dirty="0" smtClean="0"/>
              <a:t>Power of private key – secret to end user!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Browser – Connects to https website and asks for server identity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Server- Sends SSL cert with public key to Browser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Browser- Checks for validity of SSL cert (expired/authentic) against its preinstalled list of CAs, if valid – creates, encrypts a session key with server’s public key and sends it to server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Server- Decrypts session key using its private key, sends back ACK encrypted with session key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Browser and Server use session key </a:t>
            </a:r>
            <a:r>
              <a:rPr lang="en-US" dirty="0" smtClean="0"/>
              <a:t>(symmetric)</a:t>
            </a:r>
            <a:r>
              <a:rPr lang="en-US" dirty="0" smtClean="0"/>
              <a:t> to transfer encrypted data in this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4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947</TotalTime>
  <Words>388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Secure Sockets Layer (SSL)</vt:lpstr>
      <vt:lpstr>Basics</vt:lpstr>
      <vt:lpstr>Keywords</vt:lpstr>
      <vt:lpstr>Keywords</vt:lpstr>
      <vt:lpstr>Installing an SSL certificate</vt:lpstr>
      <vt:lpstr>Asymmetric Encryption (Public-key Cryptography)</vt:lpstr>
      <vt:lpstr>Symmetric Encryption (pre-shared key encryption)</vt:lpstr>
      <vt:lpstr>Comparison</vt:lpstr>
      <vt:lpstr>SSL Handshake</vt:lpstr>
      <vt:lpstr>View Trust Store</vt:lpstr>
      <vt:lpstr>XCA Demo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Sockets Layer (SSL)</dc:title>
  <dc:creator>Shukla, Vibhor</dc:creator>
  <cp:lastModifiedBy>Shukla, Vibhor</cp:lastModifiedBy>
  <cp:revision>14</cp:revision>
  <dcterms:created xsi:type="dcterms:W3CDTF">2018-01-07T17:31:40Z</dcterms:created>
  <dcterms:modified xsi:type="dcterms:W3CDTF">2018-01-08T09:18:51Z</dcterms:modified>
</cp:coreProperties>
</file>