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</p:sldIdLst>
  <p:sldSz cx="11430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1197187"/>
            <a:ext cx="8572500" cy="2546773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842174"/>
            <a:ext cx="8572500" cy="1766146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E608-3E92-4230-87C3-1497B4266895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5518-73EC-4E58-B9F0-14819084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E608-3E92-4230-87C3-1497B4266895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5518-73EC-4E58-B9F0-14819084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5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89467"/>
            <a:ext cx="2464594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89467"/>
            <a:ext cx="7250906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E608-3E92-4230-87C3-1497B4266895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5518-73EC-4E58-B9F0-14819084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E608-3E92-4230-87C3-1497B4266895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5518-73EC-4E58-B9F0-14819084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8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823721"/>
            <a:ext cx="9858375" cy="3042919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4895428"/>
            <a:ext cx="9858375" cy="1600199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E608-3E92-4230-87C3-1497B4266895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5518-73EC-4E58-B9F0-14819084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0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947333"/>
            <a:ext cx="485775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947333"/>
            <a:ext cx="485775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E608-3E92-4230-87C3-1497B4266895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5518-73EC-4E58-B9F0-14819084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5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89467"/>
            <a:ext cx="985837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793241"/>
            <a:ext cx="4835425" cy="878839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672080"/>
            <a:ext cx="4835425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793241"/>
            <a:ext cx="4859239" cy="878839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672080"/>
            <a:ext cx="4859239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E608-3E92-4230-87C3-1497B4266895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5518-73EC-4E58-B9F0-14819084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E608-3E92-4230-87C3-1497B4266895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5518-73EC-4E58-B9F0-14819084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E608-3E92-4230-87C3-1497B4266895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5518-73EC-4E58-B9F0-14819084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9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87680"/>
            <a:ext cx="3686472" cy="170688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053254"/>
            <a:ext cx="5786438" cy="5198533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2194560"/>
            <a:ext cx="3686472" cy="406569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E608-3E92-4230-87C3-1497B4266895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5518-73EC-4E58-B9F0-14819084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0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87680"/>
            <a:ext cx="3686472" cy="170688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053254"/>
            <a:ext cx="5786438" cy="5198533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2194560"/>
            <a:ext cx="3686472" cy="406569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E608-3E92-4230-87C3-1497B4266895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5518-73EC-4E58-B9F0-14819084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89467"/>
            <a:ext cx="985837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947333"/>
            <a:ext cx="985837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6780107"/>
            <a:ext cx="25717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6E608-3E92-4230-87C3-1497B4266895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6780107"/>
            <a:ext cx="385762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6780107"/>
            <a:ext cx="25717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5518-73EC-4E58-B9F0-14819084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6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AF242CD-DBDF-4142-A53C-E7104BA8D3B4}"/>
              </a:ext>
            </a:extLst>
          </p:cNvPr>
          <p:cNvGrpSpPr/>
          <p:nvPr/>
        </p:nvGrpSpPr>
        <p:grpSpPr>
          <a:xfrm>
            <a:off x="175742" y="351676"/>
            <a:ext cx="11295249" cy="6734925"/>
            <a:chOff x="175742" y="351676"/>
            <a:chExt cx="11295249" cy="673492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6D4B118-8C95-42E0-AE7F-239D9A5F9AE2}"/>
                </a:ext>
              </a:extLst>
            </p:cNvPr>
            <p:cNvGrpSpPr/>
            <p:nvPr/>
          </p:nvGrpSpPr>
          <p:grpSpPr>
            <a:xfrm>
              <a:off x="175742" y="351676"/>
              <a:ext cx="11180793" cy="6734925"/>
              <a:chOff x="1817816" y="1368825"/>
              <a:chExt cx="8354791" cy="5032641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5838BC-CC7D-4118-8C10-E74691CE73D8}"/>
                  </a:ext>
                </a:extLst>
              </p:cNvPr>
              <p:cNvSpPr/>
              <p:nvPr/>
            </p:nvSpPr>
            <p:spPr>
              <a:xfrm>
                <a:off x="1817816" y="1368825"/>
                <a:ext cx="1554480" cy="155448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28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Exp. Data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BA4C809-2143-4ECC-B707-399C574F8D12}"/>
                  </a:ext>
                </a:extLst>
              </p:cNvPr>
              <p:cNvSpPr/>
              <p:nvPr/>
            </p:nvSpPr>
            <p:spPr>
              <a:xfrm>
                <a:off x="3448216" y="1368825"/>
                <a:ext cx="1554480" cy="155448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281" i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</a:t>
                </a:r>
                <a:r>
                  <a:rPr lang="en-US" sz="428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1472ADB-0B30-48C3-8EAF-530CC56EE035}"/>
                  </a:ext>
                </a:extLst>
              </p:cNvPr>
              <p:cNvSpPr/>
              <p:nvPr/>
            </p:nvSpPr>
            <p:spPr>
              <a:xfrm>
                <a:off x="2610462" y="4846986"/>
                <a:ext cx="1554480" cy="155448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747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Hybrid Data Set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0997302-0ACD-4554-8D5B-B5FA7596932E}"/>
                  </a:ext>
                </a:extLst>
              </p:cNvPr>
              <p:cNvSpPr/>
              <p:nvPr/>
            </p:nvSpPr>
            <p:spPr>
              <a:xfrm>
                <a:off x="6163201" y="4846986"/>
                <a:ext cx="1554480" cy="155448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28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FEOS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CC4AF83-21E0-4969-AE98-FA6B0D0E0489}"/>
                  </a:ext>
                </a:extLst>
              </p:cNvPr>
              <p:cNvSpPr/>
              <p:nvPr/>
            </p:nvSpPr>
            <p:spPr>
              <a:xfrm>
                <a:off x="6159327" y="2556703"/>
                <a:ext cx="1554480" cy="155448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28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ex-LJ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EAD0A5C-26C6-4127-9E8E-053211AB8CC2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>
                <a:off x="2595056" y="2923305"/>
                <a:ext cx="792646" cy="1923681"/>
              </a:xfrm>
              <a:prstGeom prst="straightConnector1">
                <a:avLst/>
              </a:prstGeom>
              <a:ln w="6350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73F65A3-33FB-45A2-82E3-7925770DA803}"/>
                  </a:ext>
                </a:extLst>
              </p:cNvPr>
              <p:cNvCxnSpPr>
                <a:cxnSpLocks/>
                <a:stCxn id="5" idx="4"/>
                <a:endCxn id="6" idx="0"/>
              </p:cNvCxnSpPr>
              <p:nvPr/>
            </p:nvCxnSpPr>
            <p:spPr>
              <a:xfrm flipH="1">
                <a:off x="3387702" y="2923305"/>
                <a:ext cx="837754" cy="1923681"/>
              </a:xfrm>
              <a:prstGeom prst="straightConnector1">
                <a:avLst/>
              </a:prstGeom>
              <a:ln w="63500">
                <a:headEnd w="lg" len="sm"/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5C39A91-A887-40A1-9F49-9383F61E4B91}"/>
                  </a:ext>
                </a:extLst>
              </p:cNvPr>
              <p:cNvCxnSpPr>
                <a:cxnSpLocks/>
                <a:stCxn id="6" idx="6"/>
                <a:endCxn id="8" idx="2"/>
              </p:cNvCxnSpPr>
              <p:nvPr/>
            </p:nvCxnSpPr>
            <p:spPr>
              <a:xfrm>
                <a:off x="4164942" y="5624226"/>
                <a:ext cx="1998259" cy="0"/>
              </a:xfrm>
              <a:prstGeom prst="straightConnector1">
                <a:avLst/>
              </a:prstGeom>
              <a:ln w="6350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B6EB840-0471-41A8-A6CC-623ABD24587E}"/>
                  </a:ext>
                </a:extLst>
              </p:cNvPr>
              <p:cNvCxnSpPr>
                <a:cxnSpLocks/>
                <a:stCxn id="8" idx="0"/>
                <a:endCxn id="9" idx="4"/>
              </p:cNvCxnSpPr>
              <p:nvPr/>
            </p:nvCxnSpPr>
            <p:spPr>
              <a:xfrm flipH="1" flipV="1">
                <a:off x="6936567" y="4111183"/>
                <a:ext cx="3874" cy="735803"/>
              </a:xfrm>
              <a:prstGeom prst="straightConnector1">
                <a:avLst/>
              </a:prstGeom>
              <a:ln w="6350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8069CDF-F3A9-46FB-A92D-2C3AC0363CD7}"/>
                  </a:ext>
                </a:extLst>
              </p:cNvPr>
              <p:cNvCxnSpPr>
                <a:cxnSpLocks/>
                <a:endCxn id="5" idx="6"/>
              </p:cNvCxnSpPr>
              <p:nvPr/>
            </p:nvCxnSpPr>
            <p:spPr>
              <a:xfrm flipH="1">
                <a:off x="5002696" y="2146065"/>
                <a:ext cx="2195523" cy="0"/>
              </a:xfrm>
              <a:prstGeom prst="straightConnector1">
                <a:avLst/>
              </a:prstGeom>
              <a:ln w="6350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F968C7F8-B770-4C1C-8A9E-22AE269417A6}"/>
                      </a:ext>
                    </a:extLst>
                  </p:cNvPr>
                  <p:cNvSpPr txBox="1"/>
                  <p:nvPr/>
                </p:nvSpPr>
                <p:spPr>
                  <a:xfrm>
                    <a:off x="4130531" y="5160287"/>
                    <a:ext cx="2091877" cy="4382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1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2) Fit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321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11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3211">
                                <a:latin typeface="Cambria Math" panose="02040503050406030204" pitchFamily="18" charset="0"/>
                              </a:rPr>
                              <m:t>r</m:t>
                            </m:r>
                          </m:sup>
                        </m:sSup>
                      </m:oMath>
                    </a14:m>
                    <a:r>
                      <a:rPr lang="en-US" sz="321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model</a:t>
                    </a:r>
                  </a:p>
                </p:txBody>
              </p:sp>
            </mc:Choice>
            <mc:Fallback xmlns="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F968C7F8-B770-4C1C-8A9E-22AE269417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0531" y="5160287"/>
                    <a:ext cx="2091877" cy="43821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664" t="-13542" r="-196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C742926C-7E22-435E-90FA-E9846B2A162F}"/>
                      </a:ext>
                    </a:extLst>
                  </p:cNvPr>
                  <p:cNvSpPr txBox="1"/>
                  <p:nvPr/>
                </p:nvSpPr>
                <p:spPr>
                  <a:xfrm>
                    <a:off x="4039971" y="3236606"/>
                    <a:ext cx="1356941" cy="12057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1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1)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321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11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11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3211">
                                <a:latin typeface="Cambria Math" panose="02040503050406030204" pitchFamily="18" charset="0"/>
                              </a:rPr>
                              <m:t>r</m:t>
                            </m:r>
                          </m:sup>
                        </m:sSubSup>
                        <m:r>
                          <a:rPr lang="en-US" sz="3211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321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at extreme </a:t>
                    </a:r>
                    <a14:m>
                      <m:oMath xmlns:m="http://schemas.openxmlformats.org/officeDocument/2006/math">
                        <m:r>
                          <a:rPr lang="en-US" sz="3211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321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and </a:t>
                    </a:r>
                    <a14:m>
                      <m:oMath xmlns:m="http://schemas.openxmlformats.org/officeDocument/2006/math">
                        <m:r>
                          <a:rPr lang="en-US" sz="3211" i="1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a14:m>
                    <a:endParaRPr lang="en-US" sz="2714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C742926C-7E22-435E-90FA-E9846B2A16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9971" y="3236606"/>
                    <a:ext cx="1356941" cy="120574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25" t="-5303" r="-5034" b="-113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B441737D-8BAA-4A0B-A131-B02A84E5181F}"/>
                      </a:ext>
                    </a:extLst>
                  </p:cNvPr>
                  <p:cNvSpPr txBox="1"/>
                  <p:nvPr/>
                </p:nvSpPr>
                <p:spPr>
                  <a:xfrm>
                    <a:off x="7082487" y="4060141"/>
                    <a:ext cx="1787951" cy="8365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1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3) Optimize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321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11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1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a14:m>
                    <a:r>
                      <a:rPr lang="en-US" sz="321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with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321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11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11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3211">
                                <a:latin typeface="Cambria Math" panose="02040503050406030204" pitchFamily="18" charset="0"/>
                              </a:rPr>
                              <m:t>r</m:t>
                            </m:r>
                          </m:sup>
                        </m:sSubSup>
                        <m:r>
                          <a:rPr lang="en-US" sz="3211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sz="321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B441737D-8BAA-4A0B-A131-B02A84E518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2487" y="4060141"/>
                    <a:ext cx="1787951" cy="83652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633" t="-7104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22E67D4-3A3C-4CAE-BBC6-80429865B400}"/>
                  </a:ext>
                </a:extLst>
              </p:cNvPr>
              <p:cNvCxnSpPr>
                <a:cxnSpLocks/>
                <a:endCxn id="28" idx="2"/>
              </p:cNvCxnSpPr>
              <p:nvPr/>
            </p:nvCxnSpPr>
            <p:spPr>
              <a:xfrm>
                <a:off x="6699540" y="2146065"/>
                <a:ext cx="1918590" cy="0"/>
              </a:xfrm>
              <a:prstGeom prst="straightConnector1">
                <a:avLst/>
              </a:prstGeom>
              <a:ln w="6350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B4A9BA3-D124-4C16-AC70-AA788853991A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flipH="1" flipV="1">
                <a:off x="6934035" y="2146065"/>
                <a:ext cx="2532" cy="410638"/>
              </a:xfrm>
              <a:prstGeom prst="straightConnector1">
                <a:avLst/>
              </a:prstGeom>
              <a:ln w="6350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0FD59C-4601-48AA-ABC1-7E8950108D41}"/>
                  </a:ext>
                </a:extLst>
              </p:cNvPr>
              <p:cNvSpPr txBox="1"/>
              <p:nvPr/>
            </p:nvSpPr>
            <p:spPr>
              <a:xfrm>
                <a:off x="5870231" y="1709045"/>
                <a:ext cx="2127610" cy="438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1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Self-consistent?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5D7789-AB2C-48D3-B39A-15B15007EC50}"/>
                  </a:ext>
                </a:extLst>
              </p:cNvPr>
              <p:cNvSpPr txBox="1"/>
              <p:nvPr/>
            </p:nvSpPr>
            <p:spPr>
              <a:xfrm>
                <a:off x="4997461" y="1709044"/>
                <a:ext cx="678470" cy="438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1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33F5B93-D43B-443F-B595-D0D5CFC87AB1}"/>
                  </a:ext>
                </a:extLst>
              </p:cNvPr>
              <p:cNvSpPr txBox="1"/>
              <p:nvPr/>
            </p:nvSpPr>
            <p:spPr>
              <a:xfrm>
                <a:off x="8065753" y="1706652"/>
                <a:ext cx="678470" cy="438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1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A5B419D-ACE8-4AFC-8C40-B8546745FC28}"/>
                  </a:ext>
                </a:extLst>
              </p:cNvPr>
              <p:cNvSpPr/>
              <p:nvPr/>
            </p:nvSpPr>
            <p:spPr>
              <a:xfrm>
                <a:off x="8618127" y="1368825"/>
                <a:ext cx="1554480" cy="155448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9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079055-7C71-4281-9876-4E34D38036FF}"/>
                </a:ext>
              </a:extLst>
            </p:cNvPr>
            <p:cNvSpPr txBox="1"/>
            <p:nvPr/>
          </p:nvSpPr>
          <p:spPr>
            <a:xfrm>
              <a:off x="9207789" y="817734"/>
              <a:ext cx="2263202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Technical accuracy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501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34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Messerly, Richard A. (Fed)</dc:creator>
  <cp:lastModifiedBy>Messerly, Richard A. (Fed)</cp:lastModifiedBy>
  <cp:revision>10</cp:revision>
  <cp:lastPrinted>2018-07-04T04:07:17Z</cp:lastPrinted>
  <dcterms:created xsi:type="dcterms:W3CDTF">2018-07-04T02:21:48Z</dcterms:created>
  <dcterms:modified xsi:type="dcterms:W3CDTF">2018-07-04T19:42:21Z</dcterms:modified>
</cp:coreProperties>
</file>