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11430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97187"/>
            <a:ext cx="8572500" cy="2546773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842174"/>
            <a:ext cx="8572500" cy="1766146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89467"/>
            <a:ext cx="246459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89467"/>
            <a:ext cx="725090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823721"/>
            <a:ext cx="9858375" cy="3042919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895428"/>
            <a:ext cx="9858375" cy="1600199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947333"/>
            <a:ext cx="48577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947333"/>
            <a:ext cx="485775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89467"/>
            <a:ext cx="985837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793241"/>
            <a:ext cx="4835425" cy="878839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672080"/>
            <a:ext cx="4835425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793241"/>
            <a:ext cx="4859239" cy="878839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672080"/>
            <a:ext cx="485923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87680"/>
            <a:ext cx="3686472" cy="170688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053254"/>
            <a:ext cx="5786438" cy="519853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194560"/>
            <a:ext cx="3686472" cy="406569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0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87680"/>
            <a:ext cx="3686472" cy="170688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053254"/>
            <a:ext cx="5786438" cy="519853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194560"/>
            <a:ext cx="3686472" cy="406569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89467"/>
            <a:ext cx="985837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947333"/>
            <a:ext cx="985837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780107"/>
            <a:ext cx="2571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E608-3E92-4230-87C3-1497B4266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780107"/>
            <a:ext cx="385762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780107"/>
            <a:ext cx="2571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5518-73EC-4E58-B9F0-1481908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6D4B118-8C95-42E0-AE7F-239D9A5F9AE2}"/>
              </a:ext>
            </a:extLst>
          </p:cNvPr>
          <p:cNvGrpSpPr/>
          <p:nvPr/>
        </p:nvGrpSpPr>
        <p:grpSpPr>
          <a:xfrm>
            <a:off x="175742" y="351676"/>
            <a:ext cx="11011104" cy="6734925"/>
            <a:chOff x="1817816" y="1368825"/>
            <a:chExt cx="8227996" cy="50326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B5838BC-CC7D-4118-8C10-E74691CE73D8}"/>
                </a:ext>
              </a:extLst>
            </p:cNvPr>
            <p:cNvSpPr/>
            <p:nvPr/>
          </p:nvSpPr>
          <p:spPr>
            <a:xfrm>
              <a:off x="1817816" y="1368825"/>
              <a:ext cx="1554480" cy="1554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28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Exp. Data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A4C809-2143-4ECC-B707-399C574F8D12}"/>
                </a:ext>
              </a:extLst>
            </p:cNvPr>
            <p:cNvSpPr/>
            <p:nvPr/>
          </p:nvSpPr>
          <p:spPr>
            <a:xfrm>
              <a:off x="3448216" y="1368825"/>
              <a:ext cx="1554480" cy="1554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281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472ADB-0B30-48C3-8EAF-530CC56EE035}"/>
                </a:ext>
              </a:extLst>
            </p:cNvPr>
            <p:cNvSpPr/>
            <p:nvPr/>
          </p:nvSpPr>
          <p:spPr>
            <a:xfrm>
              <a:off x="2610462" y="484698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747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Data Set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997302-0ACD-4554-8D5B-B5FA7596932E}"/>
                </a:ext>
              </a:extLst>
            </p:cNvPr>
            <p:cNvSpPr/>
            <p:nvPr/>
          </p:nvSpPr>
          <p:spPr>
            <a:xfrm>
              <a:off x="5941174" y="4846986"/>
              <a:ext cx="1554480" cy="1554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28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FEOS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C4AF83-21E0-4969-AE98-FA6B0D0E0489}"/>
                </a:ext>
              </a:extLst>
            </p:cNvPr>
            <p:cNvSpPr/>
            <p:nvPr/>
          </p:nvSpPr>
          <p:spPr>
            <a:xfrm>
              <a:off x="5941174" y="2442221"/>
              <a:ext cx="1554480" cy="1554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28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ex-LJ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EAD0A5C-26C6-4127-9E8E-053211AB8CC2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595056" y="2923305"/>
              <a:ext cx="792646" cy="19236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3F65A3-33FB-45A2-82E3-7925770DA803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3387702" y="2923305"/>
              <a:ext cx="837754" cy="19236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C39A91-A887-40A1-9F49-9383F61E4B91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4164942" y="5624226"/>
              <a:ext cx="17762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6EB840-0471-41A8-A6CC-623ABD24587E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V="1">
              <a:off x="6718414" y="3996701"/>
              <a:ext cx="0" cy="8502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069CDF-F3A9-46FB-A92D-2C3AC0363CD7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5002696" y="2146065"/>
              <a:ext cx="21955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968C7F8-B770-4C1C-8A9E-22AE269417A6}"/>
                    </a:ext>
                  </a:extLst>
                </p:cNvPr>
                <p:cNvSpPr txBox="1"/>
                <p:nvPr/>
              </p:nvSpPr>
              <p:spPr>
                <a:xfrm>
                  <a:off x="4180348" y="5162561"/>
                  <a:ext cx="1782302" cy="438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1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1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1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11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</m:sSup>
                    </m:oMath>
                  </a14:m>
                  <a:r>
                    <a:rPr lang="en-US" sz="321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model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968C7F8-B770-4C1C-8A9E-22AE269417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0348" y="5162561"/>
                  <a:ext cx="1782302" cy="438217"/>
                </a:xfrm>
                <a:prstGeom prst="rect">
                  <a:avLst/>
                </a:prstGeom>
                <a:blipFill>
                  <a:blip r:embed="rId2"/>
                  <a:stretch>
                    <a:fillRect l="-6378" t="-13542" r="-127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742926C-7E22-435E-90FA-E9846B2A162F}"/>
                    </a:ext>
                  </a:extLst>
                </p:cNvPr>
                <p:cNvSpPr txBox="1"/>
                <p:nvPr/>
              </p:nvSpPr>
              <p:spPr>
                <a:xfrm>
                  <a:off x="4065046" y="3228862"/>
                  <a:ext cx="1356941" cy="1205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21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1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11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11">
                              <a:latin typeface="Cambria Math" panose="02040503050406030204" pitchFamily="18" charset="0"/>
                            </a:rPr>
                            <m:t>r</m:t>
                          </m:r>
                        </m:sup>
                      </m:sSubSup>
                      <m:r>
                        <a:rPr lang="en-US" sz="321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1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 extreme </a:t>
                  </a:r>
                  <a14:m>
                    <m:oMath xmlns:m="http://schemas.openxmlformats.org/officeDocument/2006/math">
                      <m:r>
                        <a:rPr lang="en-US" sz="3211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321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3211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271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742926C-7E22-435E-90FA-E9846B2A1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46" y="3228862"/>
                  <a:ext cx="1356941" cy="1205742"/>
                </a:xfrm>
                <a:prstGeom prst="rect">
                  <a:avLst/>
                </a:prstGeom>
                <a:blipFill>
                  <a:blip r:embed="rId3"/>
                  <a:stretch>
                    <a:fillRect l="-8389" t="-5283" b="-1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41737D-8BAA-4A0B-A131-B02A84E5181F}"/>
                    </a:ext>
                  </a:extLst>
                </p:cNvPr>
                <p:cNvSpPr txBox="1"/>
                <p:nvPr/>
              </p:nvSpPr>
              <p:spPr>
                <a:xfrm>
                  <a:off x="6718414" y="4015989"/>
                  <a:ext cx="1393331" cy="807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1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Optimize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1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1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321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41737D-8BAA-4A0B-A131-B02A84E51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8414" y="4015989"/>
                  <a:ext cx="1393331" cy="807437"/>
                </a:xfrm>
                <a:prstGeom prst="rect">
                  <a:avLst/>
                </a:prstGeom>
                <a:blipFill>
                  <a:blip r:embed="rId4"/>
                  <a:stretch>
                    <a:fillRect l="-8497" t="-7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2E67D4-3A3C-4CAE-BBC6-80429865B400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6572742" y="2146065"/>
              <a:ext cx="19185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B4A9BA3-D124-4C16-AC70-AA788853991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718414" y="2136665"/>
              <a:ext cx="0" cy="3055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0FD59C-4601-48AA-ABC1-7E8950108D41}"/>
                </a:ext>
              </a:extLst>
            </p:cNvPr>
            <p:cNvSpPr txBox="1"/>
            <p:nvPr/>
          </p:nvSpPr>
          <p:spPr>
            <a:xfrm>
              <a:off x="5936173" y="1682126"/>
              <a:ext cx="1743076" cy="4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1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Converged?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5D7789-AB2C-48D3-B39A-15B15007EC50}"/>
                </a:ext>
              </a:extLst>
            </p:cNvPr>
            <p:cNvSpPr txBox="1"/>
            <p:nvPr/>
          </p:nvSpPr>
          <p:spPr>
            <a:xfrm>
              <a:off x="5176470" y="1682126"/>
              <a:ext cx="678470" cy="4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1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3F5B93-D43B-443F-B595-D0D5CFC87AB1}"/>
                </a:ext>
              </a:extLst>
            </p:cNvPr>
            <p:cNvSpPr txBox="1"/>
            <p:nvPr/>
          </p:nvSpPr>
          <p:spPr>
            <a:xfrm>
              <a:off x="7728633" y="1682126"/>
              <a:ext cx="678470" cy="43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1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5B419D-ACE8-4AFC-8C40-B8546745FC28}"/>
                </a:ext>
              </a:extLst>
            </p:cNvPr>
            <p:cNvSpPr/>
            <p:nvPr/>
          </p:nvSpPr>
          <p:spPr>
            <a:xfrm>
              <a:off x="8491332" y="1368825"/>
              <a:ext cx="1554480" cy="1554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28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FEOS</a:t>
              </a:r>
            </a:p>
            <a:p>
              <a:pPr algn="ctr"/>
              <a:r>
                <a:rPr lang="en-US" sz="428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ex-LJ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01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Messerly, Richard A. (Fed)</dc:creator>
  <cp:lastModifiedBy>Messerly, Richard A. (Fed)</cp:lastModifiedBy>
  <cp:revision>5</cp:revision>
  <dcterms:created xsi:type="dcterms:W3CDTF">2018-07-04T02:21:48Z</dcterms:created>
  <dcterms:modified xsi:type="dcterms:W3CDTF">2018-07-04T02:47:10Z</dcterms:modified>
</cp:coreProperties>
</file>