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3" r:id="rId9"/>
    <p:sldId id="262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888/view/Desktop/data-viz-smm635-master/caseStudies/cs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Geography of Gender Pay Gap in THE UK:</a:t>
            </a:r>
            <a:br>
              <a:rPr lang="en-US" dirty="0"/>
            </a:br>
            <a:r>
              <a:rPr lang="en-US" dirty="0"/>
              <a:t>time for a reform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dirty="0"/>
              <a:t>Group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F400A-08F0-4511-B371-41ED15804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4" r="-1" b="21746"/>
          <a:stretch/>
        </p:blipFill>
        <p:spPr>
          <a:xfrm>
            <a:off x="666875" y="867612"/>
            <a:ext cx="10864168" cy="34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D0148-2D41-40CE-A527-078AF1E2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1F5813A-83CC-477D-BA1B-502041A4E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683"/>
          <a:stretch/>
        </p:blipFill>
        <p:spPr>
          <a:xfrm>
            <a:off x="1" y="10"/>
            <a:ext cx="7456634" cy="67842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2C62-FFB0-402C-8F8C-35247122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987" y="2068559"/>
            <a:ext cx="3568661" cy="2720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Wage gap is at least 10% in each region</a:t>
            </a:r>
          </a:p>
          <a:p>
            <a:r>
              <a:rPr lang="en-US" dirty="0"/>
              <a:t>Close to 30% wage gap on the South side</a:t>
            </a:r>
          </a:p>
          <a:p>
            <a:r>
              <a:rPr lang="en-US" dirty="0"/>
              <a:t>Policies should be implemented on each region/city</a:t>
            </a:r>
          </a:p>
          <a:p>
            <a:r>
              <a:rPr lang="en-US" dirty="0"/>
              <a:t>Regulatory body to monitor each region/city</a:t>
            </a:r>
          </a:p>
        </p:txBody>
      </p:sp>
    </p:spTree>
    <p:extLst>
      <p:ext uri="{BB962C8B-B14F-4D97-AF65-F5344CB8AC3E}">
        <p14:creationId xmlns:p14="http://schemas.microsoft.com/office/powerpoint/2010/main" val="20319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6DE82-3718-48DE-A002-B679F28D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AA05-7B3C-4F87-8834-A65434D4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88684"/>
            <a:ext cx="3568661" cy="680632"/>
          </a:xfrm>
        </p:spPr>
        <p:txBody>
          <a:bodyPr>
            <a:normAutofit/>
          </a:bodyPr>
          <a:lstStyle/>
          <a:p>
            <a:r>
              <a:rPr lang="en-US" dirty="0"/>
              <a:t>Average wage gaps are higher in industries rather than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433CF-F723-4A1D-9BAC-1E45085F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17" y="7374"/>
            <a:ext cx="7885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6E60F-CBC2-4A11-B9AD-72709B72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B603F-F713-4E66-A73A-D6369417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" r="3687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3FB1-0985-41B4-8990-E19D56E3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147" y="1416553"/>
            <a:ext cx="3568661" cy="4024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industries by highest wage gap are:</a:t>
            </a:r>
          </a:p>
          <a:p>
            <a:pPr lvl="1"/>
            <a:r>
              <a:rPr lang="en-US" dirty="0"/>
              <a:t>Construction sector</a:t>
            </a:r>
          </a:p>
          <a:p>
            <a:pPr lvl="1"/>
            <a:r>
              <a:rPr lang="en-US" dirty="0"/>
              <a:t>Education sector</a:t>
            </a:r>
          </a:p>
          <a:p>
            <a:pPr lvl="1"/>
            <a:r>
              <a:rPr lang="en-US" dirty="0"/>
              <a:t>Financial sector</a:t>
            </a:r>
          </a:p>
          <a:p>
            <a:r>
              <a:rPr lang="en-US" dirty="0"/>
              <a:t>Introduce female targeted career ads for open positions in top 3 sectors</a:t>
            </a:r>
          </a:p>
          <a:p>
            <a:r>
              <a:rPr lang="en-US" dirty="0"/>
              <a:t>Training for female inside top 3 industries</a:t>
            </a:r>
          </a:p>
          <a:p>
            <a:r>
              <a:rPr lang="en-US" dirty="0"/>
              <a:t>Scholarships for women pursuing degrees in one of the 3 sectors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E622F-9B2F-4630-B96D-67F18448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A4AA-DC8C-4276-8DF1-090CB8CF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0" y="1611757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Anonymized gender pay gap data submitted annually to public sources</a:t>
            </a:r>
          </a:p>
          <a:p>
            <a:r>
              <a:rPr lang="en-US" dirty="0"/>
              <a:t>Regulatory body overlooking:</a:t>
            </a:r>
          </a:p>
          <a:p>
            <a:pPr lvl="1"/>
            <a:r>
              <a:rPr lang="en-US" dirty="0"/>
              <a:t>Median wage gap in smaller companies</a:t>
            </a:r>
          </a:p>
          <a:p>
            <a:pPr lvl="1"/>
            <a:r>
              <a:rPr lang="en-US" dirty="0"/>
              <a:t>Average bonuses and promotions for large corporations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A4626-BB58-462F-B7AD-AE57E422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38283"/>
            <a:ext cx="6735272" cy="50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328710-E271-4BF3-B9E9-C9B2C530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4" y="4098607"/>
            <a:ext cx="11298933" cy="2256390"/>
          </a:xfrm>
        </p:spPr>
        <p:txBody>
          <a:bodyPr>
            <a:normAutofit/>
          </a:bodyPr>
          <a:lstStyle/>
          <a:p>
            <a:r>
              <a:rPr lang="en-US" dirty="0"/>
              <a:t>Mandatory promotion negations on yearly bases for each company</a:t>
            </a:r>
          </a:p>
          <a:p>
            <a:r>
              <a:rPr lang="en-US" dirty="0"/>
              <a:t>2030 target including 50/50 ratio in top 2 quartiles for each company</a:t>
            </a:r>
          </a:p>
          <a:p>
            <a:r>
              <a:rPr lang="en-IN" dirty="0"/>
              <a:t>Workplace Equality Fund</a:t>
            </a:r>
            <a:endParaRPr lang="en-US" dirty="0"/>
          </a:p>
          <a:p>
            <a:r>
              <a:rPr lang="en-US" dirty="0"/>
              <a:t>Company tax relief for employees on maternity/paternity leave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44B945-22DF-4E82-8131-AAC168C2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55" y="1005840"/>
            <a:ext cx="11297469" cy="28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EDF7-57A0-4AFC-9DA2-5A5F91A6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91" y="2991146"/>
            <a:ext cx="5120255" cy="735854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“NO Gender 2030”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BB0A-61C0-459B-ADF0-D8FB46E6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95" y="1477334"/>
            <a:ext cx="4819091" cy="3903331"/>
          </a:xfrm>
          <a:ln w="57150">
            <a:noFill/>
          </a:ln>
        </p:spPr>
        <p:txBody>
          <a:bodyPr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/>
              <a:t>Regulatory body overlooking gender pay gap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Companies obligated to submit gender pay data to public sources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Company tax relief for employees on maternity/paternity leave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Mandatory yearly promotion negotiations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Gender pay gap in each wage quartile maximum 5%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Workplace equality fund to promote women in top management positions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Instruct company to revisit gender-neutrality policies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5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F545C-8A92-47C4-8706-F27F9278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4" y="579458"/>
            <a:ext cx="5979420" cy="6278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CB05-B180-499B-BE52-0D337A99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552197"/>
            <a:ext cx="4229099" cy="63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52744-687C-478D-84DE-1B82164B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A4F9E-5BB0-4A6B-B81F-2F9459E2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Thank you for viewing!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982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The Geography of Gender Pay Gap in THE UK: time for a reform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“NO Gender 2030”</vt:lpstr>
      <vt:lpstr>PowerPoint Presentation</vt:lpstr>
      <vt:lpstr>Thank you for viewing!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Geography of Gender Pay Gap in UK: time for a reform</dc:title>
  <dc:creator>Булат Фаррахов</dc:creator>
  <cp:lastModifiedBy>Булат Фаррахов</cp:lastModifiedBy>
  <cp:revision>10</cp:revision>
  <dcterms:created xsi:type="dcterms:W3CDTF">2020-11-26T10:18:56Z</dcterms:created>
  <dcterms:modified xsi:type="dcterms:W3CDTF">2020-11-26T11:09:41Z</dcterms:modified>
</cp:coreProperties>
</file>