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mader/food4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052AA-3F5E-4FE2-9F86-A403553AF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FoodRecognition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2402D8-9758-47B4-BD66-81B7370E8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СиСтема</a:t>
            </a:r>
            <a:r>
              <a:rPr lang="ru-RU" dirty="0"/>
              <a:t> </a:t>
            </a:r>
            <a:r>
              <a:rPr lang="ru-RU" dirty="0" err="1"/>
              <a:t>распознования</a:t>
            </a:r>
            <a:r>
              <a:rPr lang="ru-RU" dirty="0"/>
              <a:t> блюд по фотографии</a:t>
            </a:r>
          </a:p>
        </p:txBody>
      </p:sp>
    </p:spTree>
    <p:extLst>
      <p:ext uri="{BB962C8B-B14F-4D97-AF65-F5344CB8AC3E}">
        <p14:creationId xmlns:p14="http://schemas.microsoft.com/office/powerpoint/2010/main" val="258113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1D202-5EA3-42A5-B817-2C1D4F9C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/>
              <a:t>Программе на вход дается фотография блюда, на выходе, на основе сверточной нейронной сети, выдает название блюда.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4E1672B-87A5-4D40-9D1B-49497995F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581" y="2095906"/>
            <a:ext cx="8188300" cy="4520391"/>
          </a:xfrm>
        </p:spPr>
      </p:pic>
    </p:spTree>
    <p:extLst>
      <p:ext uri="{BB962C8B-B14F-4D97-AF65-F5344CB8AC3E}">
        <p14:creationId xmlns:p14="http://schemas.microsoft.com/office/powerpoint/2010/main" val="250466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68438-B53C-4122-B221-CE7B8CB8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1FF139-DBB8-450B-95FB-AEDC441A1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решения этой задачи воспользуемся методом </a:t>
            </a:r>
            <a:r>
              <a:rPr lang="en-US" dirty="0"/>
              <a:t>Transfer Learning </a:t>
            </a:r>
            <a:r>
              <a:rPr lang="ru-RU" dirty="0"/>
              <a:t>при котором обученная на одной задаче модель, переобучается на другой аналогичной.</a:t>
            </a:r>
          </a:p>
          <a:p>
            <a:r>
              <a:rPr lang="ru-RU" dirty="0"/>
              <a:t>В качестве модели, занимающаяся </a:t>
            </a:r>
            <a:r>
              <a:rPr lang="en-US" dirty="0"/>
              <a:t>Class Classification, </a:t>
            </a:r>
            <a:r>
              <a:rPr lang="ru-RU" dirty="0"/>
              <a:t>выберем </a:t>
            </a:r>
            <a:r>
              <a:rPr lang="en-US" dirty="0" err="1"/>
              <a:t>MobileNet</a:t>
            </a:r>
            <a:r>
              <a:rPr lang="en-US" dirty="0"/>
              <a:t> </a:t>
            </a:r>
            <a:r>
              <a:rPr lang="ru-RU" dirty="0"/>
              <a:t>и переобучим ее на основе наших данных для распознавания блюд.</a:t>
            </a:r>
          </a:p>
          <a:p>
            <a:r>
              <a:rPr lang="ru-RU" dirty="0"/>
              <a:t>В качестве данных берем </a:t>
            </a:r>
            <a:r>
              <a:rPr lang="ru-RU" dirty="0" err="1"/>
              <a:t>датасет</a:t>
            </a:r>
            <a:r>
              <a:rPr lang="ru-RU" dirty="0"/>
              <a:t> </a:t>
            </a:r>
            <a:r>
              <a:rPr lang="en-US" dirty="0">
                <a:hlinkClick r:id="rId2"/>
              </a:rPr>
              <a:t>Food Images</a:t>
            </a:r>
            <a:r>
              <a:rPr lang="en-US" dirty="0"/>
              <a:t> </a:t>
            </a:r>
            <a:r>
              <a:rPr lang="ru-RU" dirty="0"/>
              <a:t>который хранит 101 категорий блюд, каждая из которых содержит по 1000 изображений.</a:t>
            </a:r>
          </a:p>
        </p:txBody>
      </p:sp>
    </p:spTree>
    <p:extLst>
      <p:ext uri="{BB962C8B-B14F-4D97-AF65-F5344CB8AC3E}">
        <p14:creationId xmlns:p14="http://schemas.microsoft.com/office/powerpoint/2010/main" val="27955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F5DC9-208F-4766-A095-4634F149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65" y="2872361"/>
            <a:ext cx="4165580" cy="1400530"/>
          </a:xfrm>
        </p:spPr>
        <p:txBody>
          <a:bodyPr>
            <a:normAutofit/>
          </a:bodyPr>
          <a:lstStyle/>
          <a:p>
            <a:r>
              <a:rPr lang="ru-RU" dirty="0"/>
              <a:t>Обзор </a:t>
            </a:r>
            <a:r>
              <a:rPr lang="ru-RU" dirty="0" err="1"/>
              <a:t>датасета</a:t>
            </a:r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BBE07B-E890-4D28-92D2-E250AF2C1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22087"/>
            <a:ext cx="5359011" cy="3242202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AF122D-5BAB-4596-BE2E-165F3490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D61A162-8B57-4CB1-88CF-AF20E01FB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452" y="628189"/>
            <a:ext cx="5444705" cy="24501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4187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6AA80-1981-4325-9D5E-366D519E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Тренировка модели на основе наших данных показала следующие результаты кросс энтропии и точности.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67CD49-1991-4E2A-BD5D-C0AFFEACE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623" y="4740729"/>
            <a:ext cx="3333676" cy="14695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70DCE1B-23CC-419B-8B58-41F3246862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769929"/>
            <a:ext cx="6270662" cy="2414205"/>
          </a:xfrm>
          <a:prstGeom prst="rect">
            <a:avLst/>
          </a:prstGeom>
          <a:effectLst/>
        </p:spPr>
      </p:pic>
      <p:sp>
        <p:nvSpPr>
          <p:cNvPr id="72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7C1906D-6FE4-4208-B36B-6312D72D97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4" y="3952800"/>
            <a:ext cx="6270662" cy="17557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5202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7ABF5-2E5C-462F-836C-2D762C03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00" y="3109396"/>
            <a:ext cx="3105075" cy="1444750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Графическое оформление программы с помощью </a:t>
            </a:r>
            <a:r>
              <a:rPr lang="en-US" sz="2800" dirty="0"/>
              <a:t>Python </a:t>
            </a:r>
            <a:r>
              <a:rPr lang="ru-RU" sz="2800" dirty="0"/>
              <a:t>библиотеки </a:t>
            </a:r>
            <a:r>
              <a:rPr lang="en-US" sz="2800" dirty="0" err="1"/>
              <a:t>PyQt</a:t>
            </a:r>
            <a:endParaRPr lang="ru-RU" sz="2800" dirty="0"/>
          </a:p>
        </p:txBody>
      </p:sp>
      <p:sp>
        <p:nvSpPr>
          <p:cNvPr id="43" name="Freeform: Shape 13">
            <a:extLst>
              <a:ext uri="{FF2B5EF4-FFF2-40B4-BE49-F238E27FC236}">
                <a16:creationId xmlns:a16="http://schemas.microsoft.com/office/drawing/2014/main" id="{C77F74B7-5344-4985-8463-5B8EE703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Freeform 23">
            <a:extLst>
              <a:ext uri="{FF2B5EF4-FFF2-40B4-BE49-F238E27FC236}">
                <a16:creationId xmlns:a16="http://schemas.microsoft.com/office/drawing/2014/main" id="{0E38218E-B21F-433A-BB44-F15DE7DC6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080DD7D4-CD57-4577-ACCC-43E1C72F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4DA985-4686-482C-8413-087966F7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7DFA06D-0429-40B3-B7B1-432484ADA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52" y="1655897"/>
            <a:ext cx="3148022" cy="4155804"/>
          </a:xfrm>
          <a:prstGeom prst="rect">
            <a:avLst/>
          </a:prstGeom>
          <a:effectLst/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1CBF36-5B63-442C-A7B0-B6E9DD08A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091" y="1662732"/>
            <a:ext cx="3148022" cy="41421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1713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7FD0C-DA09-48C3-B7AA-DE9B760D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1547192"/>
            <a:ext cx="8825660" cy="1653180"/>
          </a:xfrm>
        </p:spPr>
        <p:txBody>
          <a:bodyPr/>
          <a:lstStyle/>
          <a:p>
            <a:r>
              <a:rPr lang="ru-RU" sz="5400" dirty="0"/>
              <a:t>Спасибо за внимание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B35964-1247-44C1-B24B-89385910B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Салимов Фирдавс, ИДБ 18-09</a:t>
            </a:r>
          </a:p>
          <a:p>
            <a:r>
              <a:rPr lang="ru-RU" dirty="0" err="1"/>
              <a:t>Радфар</a:t>
            </a:r>
            <a:r>
              <a:rPr lang="ru-RU" dirty="0"/>
              <a:t> </a:t>
            </a:r>
            <a:r>
              <a:rPr lang="ru-RU" dirty="0" err="1"/>
              <a:t>Манзур</a:t>
            </a:r>
            <a:r>
              <a:rPr lang="ru-RU" dirty="0"/>
              <a:t>, ИДБ 18-09</a:t>
            </a:r>
          </a:p>
        </p:txBody>
      </p:sp>
    </p:spTree>
    <p:extLst>
      <p:ext uri="{BB962C8B-B14F-4D97-AF65-F5344CB8AC3E}">
        <p14:creationId xmlns:p14="http://schemas.microsoft.com/office/powerpoint/2010/main" val="3507343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706</TotalTime>
  <Words>129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FoodRecognition</vt:lpstr>
      <vt:lpstr>Программе на вход дается фотография блюда, на выходе, на основе сверточной нейронной сети, выдает название блюда.</vt:lpstr>
      <vt:lpstr>Transfer Learning</vt:lpstr>
      <vt:lpstr>Обзор датасета</vt:lpstr>
      <vt:lpstr>Тренировка модели на основе наших данных показала следующие результаты кросс энтропии и точности.</vt:lpstr>
      <vt:lpstr>Графическое оформление программы с помощью Python библиотеки PyQt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FoodRecognition</dc:title>
  <dc:creator>Салимов Фирдавс Назаралиевич</dc:creator>
  <cp:lastModifiedBy>Салимов Фирдавс Назаралиевич</cp:lastModifiedBy>
  <cp:revision>10</cp:revision>
  <dcterms:created xsi:type="dcterms:W3CDTF">2021-05-26T21:24:38Z</dcterms:created>
  <dcterms:modified xsi:type="dcterms:W3CDTF">2021-05-27T09:24:45Z</dcterms:modified>
</cp:coreProperties>
</file>