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86686-280D-4624-99B0-949E918DB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ImproveYourEnglish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FAC9F-C765-4B2C-BFD9-69F2454F4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Мобильное приложение переводчик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98714-9123-450B-A28F-3626AB4D1349}"/>
              </a:ext>
            </a:extLst>
          </p:cNvPr>
          <p:cNvSpPr txBox="1"/>
          <p:nvPr/>
        </p:nvSpPr>
        <p:spPr>
          <a:xfrm>
            <a:off x="9024730" y="5350594"/>
            <a:ext cx="2411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Фирдавс Салимов</a:t>
            </a:r>
          </a:p>
          <a:p>
            <a:r>
              <a:rPr lang="ru-RU" dirty="0"/>
              <a:t>студент группы ИДБ-18-09</a:t>
            </a:r>
          </a:p>
        </p:txBody>
      </p:sp>
    </p:spTree>
    <p:extLst>
      <p:ext uri="{BB962C8B-B14F-4D97-AF65-F5344CB8AC3E}">
        <p14:creationId xmlns:p14="http://schemas.microsoft.com/office/powerpoint/2010/main" val="428420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E9DCD-C85E-4325-9963-E2954D2F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039"/>
          </a:xfrm>
        </p:spPr>
        <p:txBody>
          <a:bodyPr/>
          <a:lstStyle/>
          <a:p>
            <a:r>
              <a:rPr lang="ru-RU" dirty="0"/>
              <a:t>О проекте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5245A-477B-42F6-9EC2-F4940303405C}"/>
              </a:ext>
            </a:extLst>
          </p:cNvPr>
          <p:cNvSpPr txBox="1"/>
          <p:nvPr/>
        </p:nvSpPr>
        <p:spPr>
          <a:xfrm>
            <a:off x="940904" y="1828799"/>
            <a:ext cx="7566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Мобильное приложение под </a:t>
            </a:r>
            <a:r>
              <a:rPr lang="en-US" dirty="0"/>
              <a:t>Android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Переводчик английских слов на русский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Помощник в увеличении словарного запаса английского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406541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9669C-FB23-4D3C-B91E-19C0137D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Использованные технологии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965429AA-CC0E-479E-A72B-8B79A92CC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C0B41A3B-1F09-4915-A2B4-AE09B719E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090C3-89E0-47AB-B2AF-E2782C064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989" y="1370833"/>
            <a:ext cx="2005434" cy="2063442"/>
          </a:xfrm>
          <a:prstGeom prst="rect">
            <a:avLst/>
          </a:prstGeom>
          <a:effectLst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1B7689-D9C6-4B67-B955-4F720E908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3547" y="1324714"/>
            <a:ext cx="2005434" cy="1864584"/>
          </a:xfrm>
          <a:prstGeom prst="rect">
            <a:avLst/>
          </a:prstGeom>
          <a:effectLst/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BDA9EBA3-5F2D-4F50-A23B-D56365CBC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A0D0F-AF19-474B-A040-943BD3ABFBD6}"/>
              </a:ext>
            </a:extLst>
          </p:cNvPr>
          <p:cNvSpPr txBox="1"/>
          <p:nvPr/>
        </p:nvSpPr>
        <p:spPr>
          <a:xfrm>
            <a:off x="646113" y="2052918"/>
            <a:ext cx="47976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Android SDK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SQLite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API Яндекс.Переводчика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A53250-4F9D-4E44-B6FB-8D074F31AA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7608" y="3724291"/>
            <a:ext cx="4163991" cy="18009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696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D0DBE-4491-4E5F-9983-1BC3925E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Переводчик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6827D7-4E51-4298-A293-0C1D3F865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112" y="967430"/>
            <a:ext cx="2685144" cy="4773591"/>
          </a:xfrm>
          <a:prstGeom prst="rect">
            <a:avLst/>
          </a:prstGeom>
          <a:effectLst/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1DC2B-8204-4BA7-BBB0-AD0460EF418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Внутренняя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база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хранит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7999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слов</a:t>
            </a:r>
            <a:r>
              <a:rPr lang="ru-RU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Состоит из двух таблиц: 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– </a:t>
            </a:r>
            <a:r>
              <a:rPr lang="ru-RU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хранит все слова, 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CHOSEN </a:t>
            </a:r>
            <a:r>
              <a:rPr lang="ru-RU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избранные.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Если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искомого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слова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нет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базе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</a:t>
            </a:r>
            <a:r>
              <a:rPr lang="ru-RU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п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риложение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отправляет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запрос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Яндекс.Переводчик</a:t>
            </a:r>
            <a:r>
              <a:rPr lang="ru-RU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Получив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ответ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</a:t>
            </a:r>
            <a:r>
              <a:rPr lang="ru-RU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добавляет это слово в базу данных и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выводит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перевод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endParaRPr lang="ru-RU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 добавлении слова в раздел Избранное, он добавляется в отдельную таблицу в базе данных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Избранные слова выводятся снизу списком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9745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1ECF0-9DF9-4C21-B9B9-2142A44C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5" y="110306"/>
            <a:ext cx="8868950" cy="1283317"/>
          </a:xfrm>
        </p:spPr>
        <p:txBody>
          <a:bodyPr/>
          <a:lstStyle/>
          <a:p>
            <a:r>
              <a:rPr lang="ru-RU" b="1" dirty="0"/>
              <a:t>Внутренняя логика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07B16-4CF9-456A-80F5-D6476B2BCE3D}"/>
              </a:ext>
            </a:extLst>
          </p:cNvPr>
          <p:cNvSpPr txBox="1"/>
          <p:nvPr/>
        </p:nvSpPr>
        <p:spPr>
          <a:xfrm>
            <a:off x="142215" y="906041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Фрагмент кода создания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D64944-6665-4A98-8C9B-CF9AD08F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5" y="1476010"/>
            <a:ext cx="5119797" cy="1653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6E015-B668-440D-94F5-3E7569E0BFD2}"/>
              </a:ext>
            </a:extLst>
          </p:cNvPr>
          <p:cNvSpPr txBox="1"/>
          <p:nvPr/>
        </p:nvSpPr>
        <p:spPr>
          <a:xfrm>
            <a:off x="7061982" y="110306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Фрагмент поиска слов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6E81A3-2EE8-43C2-8088-BF82DDFE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46" y="508895"/>
            <a:ext cx="5868219" cy="3104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D4BD63-BA11-4DBD-8AAE-8B011E153575}"/>
              </a:ext>
            </a:extLst>
          </p:cNvPr>
          <p:cNvSpPr txBox="1"/>
          <p:nvPr/>
        </p:nvSpPr>
        <p:spPr>
          <a:xfrm>
            <a:off x="142215" y="3244334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Yandex API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89E093-98F4-4946-8511-60D49FD88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3" y="3613665"/>
            <a:ext cx="7965886" cy="29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6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8328B-0F19-4DB5-9DC4-1DDADEA2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773723"/>
            <a:ext cx="3190838" cy="901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Quiz – </a:t>
            </a:r>
            <a:r>
              <a:rPr lang="en-US" sz="1800" b="1" dirty="0" err="1"/>
              <a:t>помощник</a:t>
            </a:r>
            <a:r>
              <a:rPr lang="en-US" sz="1800" b="1" dirty="0"/>
              <a:t> в </a:t>
            </a:r>
            <a:r>
              <a:rPr lang="en-US" sz="1800" b="1" dirty="0" err="1"/>
              <a:t>увеличении</a:t>
            </a:r>
            <a:r>
              <a:rPr lang="en-US" sz="1800" b="1" dirty="0"/>
              <a:t> </a:t>
            </a:r>
            <a:r>
              <a:rPr lang="en-US" sz="1800" b="1" dirty="0" err="1"/>
              <a:t>словарного</a:t>
            </a:r>
            <a:r>
              <a:rPr lang="en-US" sz="1800" b="1" dirty="0"/>
              <a:t> </a:t>
            </a:r>
            <a:r>
              <a:rPr lang="en-US" sz="1800" b="1" dirty="0" err="1"/>
              <a:t>запаса</a:t>
            </a:r>
            <a:endParaRPr lang="en-US" sz="18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50DF00-F110-48E6-8876-4F7E3E6B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D0ECEE-9D9D-4829-88BE-401E44E8B4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7104"/>
          <a:stretch/>
        </p:blipFill>
        <p:spPr>
          <a:xfrm>
            <a:off x="980352" y="962904"/>
            <a:ext cx="2988339" cy="4935148"/>
          </a:xfrm>
          <a:prstGeom prst="rect">
            <a:avLst/>
          </a:prstGeom>
          <a:effectLst/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5B15CF-BD1B-49ED-8B48-0E2BE07792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" b="6426"/>
          <a:stretch/>
        </p:blipFill>
        <p:spPr>
          <a:xfrm>
            <a:off x="4214537" y="962905"/>
            <a:ext cx="2993057" cy="493514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E1CAE-EAEE-4A64-91F2-071F888F2488}"/>
              </a:ext>
            </a:extLst>
          </p:cNvPr>
          <p:cNvSpPr txBox="1"/>
          <p:nvPr/>
        </p:nvSpPr>
        <p:spPr>
          <a:xfrm>
            <a:off x="8162178" y="2066747"/>
            <a:ext cx="3190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Words – </a:t>
            </a:r>
            <a:r>
              <a:rPr lang="ru-RU" dirty="0"/>
              <a:t>режим сопоставления 5 случайных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Chosen Words – </a:t>
            </a:r>
            <a:r>
              <a:rPr lang="ru-RU" dirty="0"/>
              <a:t>сопоставление 5 слов из раздела Избранное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Сопоставление – выбор английского слова(русского), а затем его перевода на русский(английский)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правильном сопоставлении, слово исчезает, иначе – увеличивается счетчик </a:t>
            </a:r>
            <a:r>
              <a:rPr lang="en-US" dirty="0"/>
              <a:t>Mistakes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75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1ECF0-9DF9-4C21-B9B9-2142A44C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5" y="110306"/>
            <a:ext cx="8868950" cy="1283317"/>
          </a:xfrm>
        </p:spPr>
        <p:txBody>
          <a:bodyPr/>
          <a:lstStyle/>
          <a:p>
            <a:r>
              <a:rPr lang="ru-RU" b="1" dirty="0"/>
              <a:t>Внутренняя логика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07B16-4CF9-456A-80F5-D6476B2BCE3D}"/>
              </a:ext>
            </a:extLst>
          </p:cNvPr>
          <p:cNvSpPr txBox="1"/>
          <p:nvPr/>
        </p:nvSpPr>
        <p:spPr>
          <a:xfrm>
            <a:off x="142215" y="1833032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Фрагмент кода выбора 5 случайных слов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6E015-B668-440D-94F5-3E7569E0BFD2}"/>
              </a:ext>
            </a:extLst>
          </p:cNvPr>
          <p:cNvSpPr txBox="1"/>
          <p:nvPr/>
        </p:nvSpPr>
        <p:spPr>
          <a:xfrm>
            <a:off x="7061982" y="110306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Фрагмент проверки правильного</a:t>
            </a:r>
          </a:p>
          <a:p>
            <a:r>
              <a:rPr lang="ru-RU" dirty="0"/>
              <a:t>сопоставления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A7B383-B3C4-4650-989B-FE42E670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5" y="2417059"/>
            <a:ext cx="4289095" cy="19959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B9267A-D39F-4246-9C10-A9F8AAD7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9" y="4412975"/>
            <a:ext cx="8083788" cy="23347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077535-030F-4523-8654-D63E016D3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304" y="732059"/>
            <a:ext cx="8030696" cy="2483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1A57A5C-CF89-4AEF-BE56-A78914675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913" y="980417"/>
            <a:ext cx="5521368" cy="28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5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F1B22-8A90-4D62-ABDF-1CB57B66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50" y="2728735"/>
            <a:ext cx="9404723" cy="140053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09694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193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ImproveYourEnglish</vt:lpstr>
      <vt:lpstr>О проекте  </vt:lpstr>
      <vt:lpstr>Использованные технологии</vt:lpstr>
      <vt:lpstr>Переводчик</vt:lpstr>
      <vt:lpstr>Внутренняя логика</vt:lpstr>
      <vt:lpstr>Quiz – помощник в увеличении словарного запаса</vt:lpstr>
      <vt:lpstr>Внутренняя логика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ImproveYourEnglish</dc:title>
  <dc:creator>Салимов Фирдавс Назаралиевич</dc:creator>
  <cp:lastModifiedBy>Салимов Фирдавс Назаралиевич</cp:lastModifiedBy>
  <cp:revision>2</cp:revision>
  <dcterms:created xsi:type="dcterms:W3CDTF">2019-12-25T21:51:44Z</dcterms:created>
  <dcterms:modified xsi:type="dcterms:W3CDTF">2019-12-25T22:08:09Z</dcterms:modified>
</cp:coreProperties>
</file>