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gh23/Privacy-Hold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US" sz="3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0089" y="4586365"/>
            <a:ext cx="854964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SriRam</a:t>
            </a: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Leburi</a:t>
            </a:r>
            <a:endParaRPr 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&amp; Department : </a:t>
            </a:r>
            <a:r>
              <a:rPr lang="en-US" sz="20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Kalasalingam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University,BTech</a:t>
            </a:r>
            <a:r>
              <a:rPr lang="en-US" sz="2000" b="1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CSE</a:t>
            </a:r>
            <a:endParaRPr lang="en-US" sz="20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3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US" sz="3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745864"/>
            <a:ext cx="1077810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Adding stronger encryption and requiring a passcode with letters, numbers, and special characters for extra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Image Options: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Right now, it works with PNG and JPG, but in the future, it can support more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More Text: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Improving the method so that larger messages can be hidden inside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Harder to Detect: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Making sure even experts can't easily find the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&amp; Web App: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Creating a version for smartphones and websites so anyone can use it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0297"/>
            <a:ext cx="10515600" cy="105192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2224"/>
            <a:ext cx="11019020" cy="50657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18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 algn="just"/>
            <a:r>
              <a:rPr lang="en-US" sz="18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world, keeping messages private is very important.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methods work well, but they can be easily noticed, making people suspicious.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way is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messages inside images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no one can tell there’s a secret message. This is called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—it allows people to send confidential information without drawing attention, adding an extra layer of security.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15644" y="1545818"/>
            <a:ext cx="7312787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Used: 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Python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Operating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 Windows </a:t>
            </a: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IDE/Editor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IDLE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image processing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GUI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Concepts Used: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Steganography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Pixel Manipulation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Development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7282" y="1806752"/>
            <a:ext cx="1145743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Secret Messaging: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message is hidden inside an image without changing how it looks. No one will know it's there.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Use: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need to type commands—just click buttons to hide or reveal messages.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Protection: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Only people with the right password can read the hidden message.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Simple: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program runs quickly and doesn’t need a powerful computer.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1120114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Learners &amp; Tech Enthusiasts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learn and experiment with hiding messages in images.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Security Agencies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sending secret messages without being detected.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Whistleblowers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share sensitive information safely without attracting attention.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Anyone Who Values Privacy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personal, secure communication without risks.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534383"/>
            <a:ext cx="3892253" cy="25346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272" y="1486801"/>
            <a:ext cx="4014216" cy="2582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498" y="4371011"/>
            <a:ext cx="4265080" cy="217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world, keeping messages private is important, but regular encryption can be noticed and raise suspicion. This project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that problem by hiding messages inside images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invisible to others.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 manipulation and passcode protection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tool makes 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easy, secure, and secret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share information.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anyone, even without technical skills, 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 and decrypt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we plan to add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security, support for more image types, and mobile/web versions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it even better. This project proves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information inside images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smart and effective way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messages private and secure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github.com/ramgh23/Privacy-Holder.git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openxmlformats.org/package/2006/metadata/core-properties"/>
    <ds:schemaRef ds:uri="fadb41d3-f9cb-40fb-903c-8cacaba95bb5"/>
    <ds:schemaRef ds:uri="http://purl.org/dc/terms/"/>
    <ds:schemaRef ds:uri="http://purl.org/dc/dcmitype/"/>
    <ds:schemaRef ds:uri="b30265f8-c5e2-4918-b4a1-b977299ca3e2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118</TotalTime>
  <Words>501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33</cp:revision>
  <dcterms:created xsi:type="dcterms:W3CDTF">2021-05-26T16:50:10Z</dcterms:created>
  <dcterms:modified xsi:type="dcterms:W3CDTF">2025-02-19T12:14:33Z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