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72" r:id="rId15"/>
    <p:sldId id="273" r:id="rId16"/>
    <p:sldId id="268" r:id="rId17"/>
    <p:sldId id="267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ram leburi" userId="b5570b5c697a2061" providerId="LiveId" clId="{2BE047D5-9834-4116-A840-DAC29146D9F9}"/>
    <pc:docChg chg="modSld">
      <pc:chgData name="sriram leburi" userId="b5570b5c697a2061" providerId="LiveId" clId="{2BE047D5-9834-4116-A840-DAC29146D9F9}" dt="2025-03-24T16:37:02.363" v="10" actId="20577"/>
      <pc:docMkLst>
        <pc:docMk/>
      </pc:docMkLst>
      <pc:sldChg chg="modSp mod">
        <pc:chgData name="sriram leburi" userId="b5570b5c697a2061" providerId="LiveId" clId="{2BE047D5-9834-4116-A840-DAC29146D9F9}" dt="2025-03-24T16:37:02.363" v="10" actId="20577"/>
        <pc:sldMkLst>
          <pc:docMk/>
          <pc:sldMk cId="1974030435" sldId="256"/>
        </pc:sldMkLst>
        <pc:spChg chg="mod">
          <ac:chgData name="sriram leburi" userId="b5570b5c697a2061" providerId="LiveId" clId="{2BE047D5-9834-4116-A840-DAC29146D9F9}" dt="2025-03-24T16:37:02.363" v="10" actId="20577"/>
          <ac:spMkLst>
            <pc:docMk/>
            <pc:sldMk cId="1974030435" sldId="256"/>
            <ac:spMk id="4" creationId="{61C9D747-35BA-8B81-113C-BF96E026C3E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entinelone.com/cybersecurity-101/data-and-ai/siem-architecture/#:~:text=The%20SIEM%20architecture%20refers%20to,across%20an%20organization's%20IT%20infrastructure" TargetMode="External"/><Relationship Id="rId3" Type="http://schemas.openxmlformats.org/officeDocument/2006/relationships/hyperlink" Target="https://www.nhregister.com/opinion/article/ransomware-todays-business-arvin-chaudhary-20035891.php?utm_source=chatgpt.com" TargetMode="External"/><Relationship Id="rId7" Type="http://schemas.openxmlformats.org/officeDocument/2006/relationships/hyperlink" Target="https://www.techtarget.com/searchsecurity/tip/The-history-evolution-and-current-state-of-SIEM" TargetMode="External"/><Relationship Id="rId2" Type="http://schemas.openxmlformats.org/officeDocument/2006/relationships/hyperlink" Target="https://en.wikipedia.org/wiki/Security_information_and_event_management?utm_source=chatgpt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ogz.io/blog/elk-siem/" TargetMode="External"/><Relationship Id="rId5" Type="http://schemas.openxmlformats.org/officeDocument/2006/relationships/hyperlink" Target="https://www.elastic.co/security/siem" TargetMode="External"/><Relationship Id="rId10" Type="http://schemas.openxmlformats.org/officeDocument/2006/relationships/hyperlink" Target="https://www.fortinet.com/resources/cyberglossary/what-is-siem" TargetMode="External"/><Relationship Id="rId4" Type="http://schemas.openxmlformats.org/officeDocument/2006/relationships/hyperlink" Target="https://www.ibm.com/think/topics/siem" TargetMode="External"/><Relationship Id="rId9" Type="http://schemas.openxmlformats.org/officeDocument/2006/relationships/hyperlink" Target="https://www.exabeam.com/explainers/siem/siem-architecture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0498B-8007-9BBA-F12C-A123D25F8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Security Information &amp; event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6C3CA-063F-F40D-8A56-26502804A6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Brief Of </a:t>
            </a:r>
            <a:r>
              <a:rPr lang="en-IN" dirty="0" err="1"/>
              <a:t>siem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9D747-35BA-8B81-113C-BF96E026C3E4}"/>
              </a:ext>
            </a:extLst>
          </p:cNvPr>
          <p:cNvSpPr txBox="1"/>
          <p:nvPr/>
        </p:nvSpPr>
        <p:spPr>
          <a:xfrm>
            <a:off x="7657106" y="4420925"/>
            <a:ext cx="30930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Team:</a:t>
            </a:r>
          </a:p>
          <a:p>
            <a:pPr algn="ctr"/>
            <a:br>
              <a:rPr lang="en-US" dirty="0"/>
            </a:br>
            <a:r>
              <a:rPr lang="en-US" dirty="0"/>
              <a:t>Sriram Leburi</a:t>
            </a:r>
            <a:br>
              <a:rPr lang="en-US" dirty="0"/>
            </a:br>
            <a:r>
              <a:rPr lang="en-US" dirty="0"/>
              <a:t>Manoj </a:t>
            </a:r>
            <a:r>
              <a:rPr lang="en-US" dirty="0" err="1"/>
              <a:t>kumar</a:t>
            </a:r>
            <a:r>
              <a:rPr lang="en-US" dirty="0"/>
              <a:t> B</a:t>
            </a:r>
          </a:p>
          <a:p>
            <a:pPr algn="ctr"/>
            <a:r>
              <a:rPr lang="en-US" dirty="0"/>
              <a:t>Dilip </a:t>
            </a:r>
            <a:r>
              <a:rPr lang="en-US" dirty="0" err="1"/>
              <a:t>yadav</a:t>
            </a:r>
            <a:r>
              <a:rPr lang="en-US" dirty="0"/>
              <a:t> </a:t>
            </a:r>
          </a:p>
          <a:p>
            <a:pPr algn="ctr"/>
            <a:r>
              <a:rPr lang="en-US" dirty="0" err="1"/>
              <a:t>Rakshit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030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DCD29-5047-94B8-180D-9E44F1F8F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2277"/>
            <a:ext cx="9905998" cy="844522"/>
          </a:xfrm>
        </p:spPr>
        <p:txBody>
          <a:bodyPr>
            <a:normAutofit/>
          </a:bodyPr>
          <a:lstStyle/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Elasticsearch, Logstash, and Kibana(ELK)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BAAD2-1FBA-1437-81AD-C5D0D0E7D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883" y="1830484"/>
            <a:ext cx="10539055" cy="3942163"/>
          </a:xfrm>
        </p:spPr>
        <p:txBody>
          <a:bodyPr>
            <a:noAutofit/>
          </a:bodyPr>
          <a:lstStyle/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ELK?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ELK stands for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Elasticsearch, Logstash, and Kibana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—a free and open-source tool used to collect, store, and analyze security logs. Many organizations use ELK as a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SIEM (Security Information and Event Management) solution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detect and investigate cyber threats.</a:t>
            </a:r>
          </a:p>
          <a:p>
            <a:pPr marL="0" indent="0" algn="just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ELK Components in SIEM:</a:t>
            </a:r>
          </a:p>
          <a:p>
            <a:pPr marL="0" indent="0"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Elasticsearch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powerful search engine that stores security logs.</a:t>
            </a:r>
          </a:p>
          <a:p>
            <a:pPr marL="0" indent="0"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Logstash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tool that collects logs from different sources (firewalls, IDS, servers) and processes them.</a:t>
            </a:r>
          </a:p>
          <a:p>
            <a:pPr marL="0" indent="0"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Kibana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dashboard that lets you visualize and analyze logs using charts and graphs.</a:t>
            </a:r>
          </a:p>
          <a:p>
            <a:pPr marL="0" indent="0" algn="just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803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A71D6-08F6-B60F-3B2A-639D2C541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337" y="993180"/>
            <a:ext cx="10443638" cy="5057761"/>
          </a:xfrm>
        </p:spPr>
        <p:txBody>
          <a:bodyPr>
            <a:normAutofit/>
          </a:bodyPr>
          <a:lstStyle/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Use ELK for SIEM?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&amp; Open-source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No expensive licenses like other SIEM tools.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Works well for both small and large organizations.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Threat Detection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Helps spot security threats as they happen.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Dashboards &amp; Alerts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Lets you create visual reports and set alerts for suspicious activity.</a:t>
            </a:r>
          </a:p>
          <a:p>
            <a:pPr marL="0" indent="0"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Works with Security Tools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Can collect logs from firewalls, antivirus, and cloud services.</a:t>
            </a:r>
          </a:p>
          <a:p>
            <a:pPr marL="0" indent="0" algn="just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ELK as SIEM: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Security-Ready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Needs extra setup for security monitoring.</a:t>
            </a:r>
          </a:p>
          <a:p>
            <a:pPr marL="0" indent="0"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a Lot of Resources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Can slow down if handling too much data.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Lacks Advanced Threat Detection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Doesn’t have built-in correlation like premium SIEM tools.</a:t>
            </a:r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215197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BAB15-99EA-E626-03F2-4D910C8A7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224" y="121213"/>
            <a:ext cx="9905998" cy="536513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Wazuh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3E5AC-E346-15EC-DF22-A98E60F5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759" y="657725"/>
            <a:ext cx="10368799" cy="60790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Wazuh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open-source security platform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designed for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 detection, incident response, and compliance monitoring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integrates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host-based intrusion detection (HIDS), log analysis, file integrity monitoring (FIM), vulnerability detection, and SIEM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capabilities.</a:t>
            </a:r>
          </a:p>
          <a:p>
            <a:pPr algn="just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Wazuh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Works</a:t>
            </a:r>
          </a:p>
          <a:p>
            <a:pPr algn="just">
              <a:buFont typeface="+mj-lt"/>
              <a:buAutoNum type="arabicPeriod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Installed on endpoints (Windows, Linux, macOS) to collect security events.</a:t>
            </a:r>
          </a:p>
          <a:p>
            <a:pPr algn="just">
              <a:buFont typeface="+mj-lt"/>
              <a:buAutoNum type="arabicPeriod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Processes and analyzes logs received from agents.</a:t>
            </a:r>
          </a:p>
          <a:p>
            <a:pPr algn="just">
              <a:buFont typeface="+mj-lt"/>
              <a:buAutoNum type="arabicPeriod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Elasticsearch &amp; Kibana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Stores and visualizes security data.</a:t>
            </a:r>
          </a:p>
          <a:p>
            <a:pPr algn="just">
              <a:buFont typeface="+mj-lt"/>
              <a:buAutoNum type="arabicPeriod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&amp; Decoders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Detect anomalies, threats, and attacks.</a:t>
            </a:r>
          </a:p>
          <a:p>
            <a:pPr algn="just">
              <a:buNone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</a:t>
            </a:r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Wazuh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Intrusion Detection (HIDS)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Monitors system logs and file integrity.</a:t>
            </a:r>
          </a:p>
          <a:p>
            <a:pPr algn="just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Analysis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Collects logs from servers, applications, and security devices.</a:t>
            </a:r>
          </a:p>
          <a:p>
            <a:pPr algn="just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Integrity Monitoring (FIM)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Detects unauthorized file changes.</a:t>
            </a:r>
          </a:p>
          <a:p>
            <a:pPr algn="just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Malware Detection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logs for malware signatures and threats.</a:t>
            </a:r>
          </a:p>
          <a:p>
            <a:pPr algn="just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 Detection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Identifies outdated software and CVEs.</a:t>
            </a:r>
          </a:p>
          <a:p>
            <a:pPr algn="just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SIEM Integration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Works with 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ELK (Elasticsearch, Logstash, Kibana)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log analysis.</a:t>
            </a:r>
          </a:p>
          <a:p>
            <a:pPr marL="0" indent="0" algn="just">
              <a:buNone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of </a:t>
            </a:r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Wazuh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Unauthorized Access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Alerts on brute-force attempts, privilege escalation.</a:t>
            </a:r>
          </a:p>
          <a:p>
            <a:pPr algn="just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Correlation &amp; Threat Intelligence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Integrates with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MITRE ATT&amp;CK,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VirusTotal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Compliance Auditing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Ensures adherence to 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PCI-DSS, GDPR, NIST, ISO 27001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877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C609A-A8D2-8307-BB8B-21936EA12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000" y="-72192"/>
            <a:ext cx="8986000" cy="103028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ELK (Elasticsearch, Logstash, Kibana)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0952D-4730-D700-8EF7-A4615FB2D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886" y="958096"/>
            <a:ext cx="9905999" cy="5643229"/>
          </a:xfrm>
        </p:spPr>
        <p:txBody>
          <a:bodyPr>
            <a:normAutofit/>
          </a:bodyPr>
          <a:lstStyle/>
          <a:p>
            <a:pPr algn="just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ELK Stack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powerful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management and analytics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platform used for centralized logging, search, and visualization.</a:t>
            </a: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 Use?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need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aggregation, search, and visualization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security monitoring</a:t>
            </a:r>
            <a:r>
              <a:rPr lang="en-US" sz="1050" dirty="0"/>
              <a:t>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ECEB6C9-281E-51CA-156D-587D09ECC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826607"/>
              </p:ext>
            </p:extLst>
          </p:nvPr>
        </p:nvGraphicFramePr>
        <p:xfrm>
          <a:off x="1345115" y="1354144"/>
          <a:ext cx="81280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69793657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934273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Elk stack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575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collection, analysis, and visualization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886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Elasticsearch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(Search &amp; storage) </a:t>
                      </a:r>
                      <a:b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Logstash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(Data processing) </a:t>
                      </a:r>
                      <a:b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Kibana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(Visualization &amp; dashboards)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76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Centralized logging </a:t>
                      </a:r>
                      <a:b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Monitoring application logs </a:t>
                      </a:r>
                      <a:b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 analysis </a:t>
                      </a:r>
                      <a:b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DevOps &amp; IT Operations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63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Security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Lacks built-in security monitoring </a:t>
                      </a:r>
                      <a:b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intrusion detection </a:t>
                      </a:r>
                      <a:b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compliance monitoring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69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Viewing Apache logs, system logs, or application logs in Kibana dashboards.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271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676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CDFE-1FA9-249D-DC19-A162A5240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93928"/>
            <a:ext cx="9395074" cy="568598"/>
          </a:xfrm>
        </p:spPr>
        <p:txBody>
          <a:bodyPr>
            <a:normAutofit/>
          </a:bodyPr>
          <a:lstStyle/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Wazuh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9EF5F-AABB-F75F-D5A5-1069E5D8B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6800"/>
            <a:ext cx="9905999" cy="5470358"/>
          </a:xfrm>
        </p:spPr>
        <p:txBody>
          <a:bodyPr>
            <a:normAutofit/>
          </a:bodyPr>
          <a:lstStyle/>
          <a:p>
            <a:pPr algn="just"/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Wazuh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open-source SIEM &amp; intrusion detection system (IDS)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focuses on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monitoring, threat detection, and compliance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 Use?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need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monitoring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do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require advanced log visualization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374F0A-E034-515A-E806-9F89A58C3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191555"/>
              </p:ext>
            </p:extLst>
          </p:nvPr>
        </p:nvGraphicFramePr>
        <p:xfrm>
          <a:off x="1537619" y="1602339"/>
          <a:ext cx="8600992" cy="3914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0496">
                  <a:extLst>
                    <a:ext uri="{9D8B030D-6E8A-4147-A177-3AD203B41FA5}">
                      <a16:colId xmlns:a16="http://schemas.microsoft.com/office/drawing/2014/main" val="3697936575"/>
                    </a:ext>
                  </a:extLst>
                </a:gridCol>
                <a:gridCol w="4300496">
                  <a:extLst>
                    <a:ext uri="{9D8B030D-6E8A-4147-A177-3AD203B41FA5}">
                      <a16:colId xmlns:a16="http://schemas.microsoft.com/office/drawing/2014/main" val="2934273709"/>
                    </a:ext>
                  </a:extLst>
                </a:gridCol>
              </a:tblGrid>
              <a:tr h="417191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Wazuh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575680"/>
                  </a:ext>
                </a:extLst>
              </a:tr>
              <a:tr h="514346"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Host-based intrusion detection (HIDS), threat detection, and compliance monitoring.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886937"/>
                  </a:ext>
                </a:extLst>
              </a:tr>
              <a:tr h="720084"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Wazuh</a:t>
                      </a:r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Manager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(Processes security logs) </a:t>
                      </a:r>
                      <a:b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Wazuh</a:t>
                      </a:r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Agent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(Collects logs from endpoints) </a:t>
                      </a:r>
                      <a:b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Wazuh</a:t>
                      </a:r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API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(REST API for integration)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764514"/>
                  </a:ext>
                </a:extLst>
              </a:tr>
              <a:tr h="925822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Threat detection (Brute-force, malware, exploits) </a:t>
                      </a:r>
                      <a:b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Compliance monitoring (PCI-DSS, GDPR, NIST) </a:t>
                      </a:r>
                      <a:b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 integrity monitoring (FIM) </a:t>
                      </a:r>
                      <a:b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Vulnerability assessment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637868"/>
                  </a:ext>
                </a:extLst>
              </a:tr>
              <a:tr h="720084"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Security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Host-based IDS </a:t>
                      </a:r>
                      <a:b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Rootkit detection </a:t>
                      </a:r>
                      <a:b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Malware analysis </a:t>
                      </a:r>
                      <a:b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Security event correlation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694923"/>
                  </a:ext>
                </a:extLst>
              </a:tr>
              <a:tr h="514346"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Detecting unauthorized SSH logins, file changes, privilege escalation.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271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757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8B56-C036-EF09-71F9-017036C74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105" y="168442"/>
            <a:ext cx="9483306" cy="741530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ELK Integrated with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Wazuh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(SIEM Solution)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AC147-14E2-4BDE-DEAD-31C32F1B2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34189"/>
            <a:ext cx="10216399" cy="5743074"/>
          </a:xfrm>
        </p:spPr>
        <p:txBody>
          <a:bodyPr>
            <a:normAutofit/>
          </a:bodyPr>
          <a:lstStyle/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Wazuh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integrated with ELK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provides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monitoring + log analysis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one platform.</a:t>
            </a: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050" b="1" dirty="0"/>
              <a:t>When to Use?</a:t>
            </a:r>
          </a:p>
          <a:p>
            <a:pPr marL="0" indent="0" algn="just">
              <a:buNone/>
            </a:pPr>
            <a:r>
              <a:rPr lang="en-US" sz="1050" dirty="0"/>
              <a:t>When you need a </a:t>
            </a:r>
            <a:r>
              <a:rPr lang="en-US" sz="1050" b="1" dirty="0"/>
              <a:t>SIEM solution</a:t>
            </a:r>
            <a:r>
              <a:rPr lang="en-US" sz="1050" dirty="0"/>
              <a:t> that provides </a:t>
            </a:r>
            <a:r>
              <a:rPr lang="en-US" sz="1050" b="1" dirty="0"/>
              <a:t>both security monitoring and log analysis</a:t>
            </a:r>
            <a:r>
              <a:rPr lang="en-US" sz="1050" dirty="0"/>
              <a:t>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5EF9CC-5A6C-B3E5-5CD8-7DF06A0B9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393037"/>
              </p:ext>
            </p:extLst>
          </p:nvPr>
        </p:nvGraphicFramePr>
        <p:xfrm>
          <a:off x="1345115" y="1354144"/>
          <a:ext cx="8128000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9096">
                  <a:extLst>
                    <a:ext uri="{9D8B030D-6E8A-4147-A177-3AD203B41FA5}">
                      <a16:colId xmlns:a16="http://schemas.microsoft.com/office/drawing/2014/main" val="3697936575"/>
                    </a:ext>
                  </a:extLst>
                </a:gridCol>
                <a:gridCol w="4058904">
                  <a:extLst>
                    <a:ext uri="{9D8B030D-6E8A-4147-A177-3AD203B41FA5}">
                      <a16:colId xmlns:a16="http://schemas.microsoft.com/office/drawing/2014/main" val="2934273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Elk stack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Wazuh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575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complete </a:t>
                      </a: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SIEM solution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combining </a:t>
                      </a: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analysis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security monitoring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886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Wazuh</a:t>
                      </a:r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Manager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(Security log processing) </a:t>
                      </a:r>
                      <a:b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Wazuh</a:t>
                      </a:r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Agent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(Log collection) </a:t>
                      </a:r>
                      <a:b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Elasticsearch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(Storage) </a:t>
                      </a:r>
                      <a:b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Logstash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(Data processing) </a:t>
                      </a:r>
                      <a:b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Kibana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(Visualization)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764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Advanced security analytics </a:t>
                      </a:r>
                      <a:b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monitoring of threats </a:t>
                      </a:r>
                      <a:b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Centralized log management for security &amp; compliance </a:t>
                      </a:r>
                      <a:b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Threat intelligence (MITRE ATT&amp;CK, Sigma rules)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63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Security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 integrity monitoring </a:t>
                      </a:r>
                      <a:b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Log-based intrusion detection </a:t>
                      </a:r>
                      <a:b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SIEM functionality </a:t>
                      </a:r>
                      <a:b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dashboards &amp; alerting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694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Detecting a </a:t>
                      </a: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DoS attack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correlating logs, and visualizing the attack pattern in Kibana.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271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342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8F9D8-B314-1F39-D626-F1E7AC9AF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EC3D4-546F-9FE8-6C62-F3D705FBE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31433"/>
            <a:ext cx="9905999" cy="4405199"/>
          </a:xfrm>
        </p:spPr>
        <p:txBody>
          <a:bodyPr>
            <a:noAutofit/>
          </a:bodyPr>
          <a:lstStyle/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SIEM is an important cybersecurity tool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helps organizations find and respond to security threats in real time. It improves visibility, speeds up incident response, and helps meet security regulations.</a:t>
            </a: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SIEM has evolved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basic log storage to advanced systems that use AI to detect threats automatically, reduce false alerts, and respond faster to cyberattacks.</a:t>
            </a: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the right SIEM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depends on the organization’s size, budget, and security needs—whether on-premises, cloud-based, or a mix of both.</a:t>
            </a:r>
          </a:p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Wazuh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ELK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transforms it into a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powerful open-source SIEM solution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enabling organizations to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detect, analyze, and respond to security threats in real time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integration enhances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visibility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accelerates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incident response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helps maintain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compliance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security regulations.</a:t>
            </a:r>
          </a:p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time, SIEM has evolved from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log management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threat detection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powered by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and machine learning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combination of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Wazuh’s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security monitoring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ELK’s log analysis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an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and cost-effective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alternative to commercial SIEM solutions like Splunk and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QRadar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future of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Wazuh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ELK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includes advancements in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threat intelligence, anomaly detection, and SOAR (Security Orchestration, Automation, and Response)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further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strengthen cybersecurity defenses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well-implemented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Wazuh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ELK SIEM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ensures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proactive security monitoring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reduces risks, and builds a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cybersecurity posture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any organization.</a:t>
            </a:r>
          </a:p>
          <a:p>
            <a:pPr algn="just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599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6115-B0C3-6C90-5D85-AC1809ECD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22B97-632A-7B96-CC47-2AE40E4E3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72123"/>
            <a:ext cx="9905999" cy="3541714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https://en.wikipedia.org/wiki/Security_information_and_event_management?utm_source=chatgpt.com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https://www.nhregister.com/opinion/article/ransomware-todays-business-arvin-chaudhary-20035891.php?utm_source=chatgpt.com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https://www.ibm.com/think/topics/siem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https://www.elastic.co/security/siem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https://logz.io/blog/elk-siem/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https://www.techtarget.com/searchsecurity/tip/The-history-evolution-and-current-state-of-SIEM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https://www.sentinelone.com/cybersecurity-101/data-and-ai/siem-architecture/#:~:text=The%20SIEM%20architecture%20refers%20to,across%20an%20organization's%20IT%20infrastructure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https://www.exabeam.com/explainers/siem/siem-architecture/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https://www.fortinet.com/resources/cyberglossary/what-is-siem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069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BEC8A-02EA-7C37-48DA-616BFDE03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656" y="1152208"/>
            <a:ext cx="9905999" cy="3541714"/>
          </a:xfrm>
        </p:spPr>
        <p:txBody>
          <a:bodyPr>
            <a:normAutofit/>
          </a:bodyPr>
          <a:lstStyle/>
          <a:p>
            <a:pPr algn="ctr"/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3752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9B966-751C-95A3-C31C-F2B0E4D48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18052"/>
            <a:ext cx="9905998" cy="681756"/>
          </a:xfrm>
        </p:spPr>
        <p:txBody>
          <a:bodyPr>
            <a:normAutofit/>
          </a:bodyPr>
          <a:lstStyle/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41E41-D8DB-8B4E-4918-EC08B45D9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581" y="1215818"/>
            <a:ext cx="10348222" cy="5324130"/>
          </a:xfrm>
        </p:spPr>
        <p:txBody>
          <a:bodyPr/>
          <a:lstStyle/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SIEM?</a:t>
            </a:r>
          </a:p>
          <a:p>
            <a:pPr marL="0" indent="0"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SIEM (Security Information and Event Management)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tool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helps organizations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collect, analyze, and respond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security threats in real-time. It works like a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security system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monitors all activities happening in a network and alerts security teams if something suspicious happens.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SIEM has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main functions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Information Management (SIM)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Stores and analyzes security logs for reports.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Event Management (SEM)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Detects threats, correlates data, and sends alerts.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SIEM</a:t>
            </a:r>
          </a:p>
          <a:p>
            <a:pPr marL="0" indent="0" algn="just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SIEM gathers data from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firewalls, servers, endpoints, and cloud systems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looks for signs of cyber threats.</a:t>
            </a:r>
          </a:p>
          <a:p>
            <a:pPr marL="400050" indent="-400050" algn="just">
              <a:buFont typeface="+mj-lt"/>
              <a:buAutoNum type="romanU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Collects logs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different devices.</a:t>
            </a:r>
          </a:p>
          <a:p>
            <a:pPr marL="400050" indent="-400050" algn="just">
              <a:buFont typeface="+mj-lt"/>
              <a:buAutoNum type="romanU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Finds suspicious patterns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events.</a:t>
            </a:r>
          </a:p>
          <a:p>
            <a:pPr marL="400050" indent="-400050" algn="just">
              <a:buFont typeface="+mj-lt"/>
              <a:buAutoNum type="romanU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alerts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a potential attack is detected.</a:t>
            </a:r>
          </a:p>
          <a:p>
            <a:pPr marL="400050" indent="-400050" algn="just">
              <a:buFont typeface="+mj-lt"/>
              <a:buAutoNum type="romanU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investigate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security incidents.</a:t>
            </a:r>
          </a:p>
          <a:p>
            <a:pPr marL="400050" indent="-400050" algn="just">
              <a:buFont typeface="+mj-lt"/>
              <a:buAutoNum type="romanU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compliance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laws like GDPR, PCI-DSS, HIPAA</a:t>
            </a:r>
          </a:p>
          <a:p>
            <a:pPr marL="0" indent="0"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050" dirty="0"/>
          </a:p>
          <a:p>
            <a:pPr marL="0" indent="0">
              <a:buNone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67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FDD97-B45A-9566-BFED-B7B1CA248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802" y="738739"/>
            <a:ext cx="9905999" cy="5439424"/>
          </a:xfrm>
        </p:spPr>
        <p:txBody>
          <a:bodyPr>
            <a:normAutofit/>
          </a:bodyPr>
          <a:lstStyle/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SIEM is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crucial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businesses because it:</a:t>
            </a:r>
          </a:p>
          <a:p>
            <a:pPr marL="0" indent="0" algn="just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cyber threats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quickly (e.g., malware, hacking attempts, insider threats).</a:t>
            </a:r>
          </a:p>
          <a:p>
            <a:pPr marL="0" indent="0" algn="just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response time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automating security processes.</a:t>
            </a:r>
          </a:p>
          <a:p>
            <a:pPr marL="0" indent="0" algn="just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follow regulations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keeping security logs.</a:t>
            </a:r>
          </a:p>
          <a:p>
            <a:pPr marL="0" indent="0" algn="just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forensic evidence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investigate cyber incidents.</a:t>
            </a:r>
          </a:p>
          <a:p>
            <a:pPr marL="0" indent="0" algn="just"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a complete security view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entire IT network.</a:t>
            </a:r>
          </a:p>
          <a:p>
            <a:pPr algn="just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</a:t>
            </a:r>
          </a:p>
          <a:p>
            <a:pPr marL="0" indent="0" algn="just">
              <a:buNone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SIEM: Log Management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Companies only stored security logs but 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couldn’t detect attacks in real-time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SIEM (1st Gen)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 alerting &amp; event correlation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detect threats. Had 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false alerts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required 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investigations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Next-Gen SIEM (Modern SIEM)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–Uses 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&amp; Machine Learning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threat </a:t>
            </a:r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.Includes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Analytics (UEBA)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catch insider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threats.Works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SOAR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(Security Orchestration &amp; Automation) to 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incident response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31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6875-01C2-89F1-D3EA-F342FC29D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92" y="31446"/>
            <a:ext cx="9905998" cy="612610"/>
          </a:xfrm>
        </p:spPr>
        <p:txBody>
          <a:bodyPr>
            <a:normAutofit/>
          </a:bodyPr>
          <a:lstStyle/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E61C0-8B87-021D-483F-600266B83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922" y="563810"/>
            <a:ext cx="10586761" cy="6019870"/>
          </a:xfrm>
        </p:spPr>
        <p:txBody>
          <a:bodyPr>
            <a:normAutofit/>
          </a:bodyPr>
          <a:lstStyle/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Sources in SIEM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SIEM collects security data from different parts of an IT system to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threats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activities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These include: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Firewalls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Protect networks by blocking harmful traffic.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IDS/IPS (Intrusion Detection/Prevention Systems)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Detect and stop attacks in real-time.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Endpoint Security (Antivirus, EDR)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Protect computers and devices from malware.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Services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Collect security logs from AWS, Azure, and Google Cloud.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 &amp; Applications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Track unauthorized access and data leaks.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Directory (AD) &amp; Login Logs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Keep records of user logins to detect suspicious activity.</a:t>
            </a:r>
          </a:p>
          <a:p>
            <a:pPr marL="0" indent="0" algn="just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SIEM Components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SIEM has different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help process and analyze security data: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Collectors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Gather logs from security devices (firewalls, servers, etc.).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&amp; Parsing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Converts different log formats into a standard structure.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Engine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Connects events to find suspicious patterns.</a:t>
            </a:r>
          </a:p>
          <a:p>
            <a:pPr marL="0" indent="0" algn="just"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4964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C8891-D5E4-DF0F-11F4-1F03B99BB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240" y="1032937"/>
            <a:ext cx="9905999" cy="5264495"/>
          </a:xfrm>
        </p:spPr>
        <p:txBody>
          <a:bodyPr/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Threat Intelligence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Compares logs with known attack databases.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Alerting System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Sends alerts when a threat is found.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&amp; Reports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Shows real-time insights and generates security reports.</a:t>
            </a:r>
          </a:p>
          <a:p>
            <a:pPr marL="0" indent="0"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these components work together to detect and stop cyberattacks!</a:t>
            </a:r>
          </a:p>
          <a:p>
            <a:pPr marL="0" indent="0" algn="just"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Flow in SIEM</a:t>
            </a:r>
          </a:p>
          <a:p>
            <a:pPr marL="0" indent="0" algn="just">
              <a:buNone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Log Collection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SIEM collects security logs from various sources.</a:t>
            </a:r>
          </a:p>
          <a:p>
            <a:pPr marL="0" indent="0"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 2: Data Normalization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Logs are formatted for easy analysis.</a:t>
            </a:r>
          </a:p>
          <a:p>
            <a:pPr marL="0" indent="0"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 3: Event Correlation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SIEM looks for unusual patterns or connections.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Threat Detection &amp; Alerting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If a threat is found, an alert is sent.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Incident Response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Security teams investigate and take action.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Reporting &amp; Compliance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SIEM creates reports for audits and security analysis.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571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6D0A8-60EC-2AA1-2C8B-0F050D82A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76612"/>
            <a:ext cx="9905998" cy="1478570"/>
          </a:xfrm>
        </p:spPr>
        <p:txBody>
          <a:bodyPr>
            <a:normAutofit/>
          </a:bodyPr>
          <a:lstStyle/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SIEM Tools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54A977-F60D-41ED-712E-B1E7A8DD58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84897" y="2033889"/>
            <a:ext cx="523091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Commercial SIEMs: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Splunk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QRadar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ArcSight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Microsoft Sentinel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lphaL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RSA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NetWitness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Open-Source SIEMs: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00050" marR="0" lvl="0" indent="-400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Wazuh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00050" marR="0" lvl="0" indent="-400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ELK Stack (Elasticsearch, Logstash, Kibana) </a:t>
            </a:r>
          </a:p>
          <a:p>
            <a:pPr marL="400050" marR="0" lvl="0" indent="-4000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OSSIM (AlienVault)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424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D636F-3BF3-A31F-D930-EAFD78460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77079"/>
            <a:ext cx="9905998" cy="691763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SIEM Deployment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531F3-40E3-B3B8-D4F0-B1A90E5FE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093" y="1358940"/>
            <a:ext cx="9905999" cy="490668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can choose how they want to deploy SIEM based on their needs:</a:t>
            </a:r>
          </a:p>
          <a:p>
            <a:pPr algn="just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On-Premises SIEM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Installed on company-owned servers.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control over security data.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high maintenance and infrastructure.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SIEM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Hosted on cloud platforms (AWS, Azure, Google Cloud).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Scalable, cost-effective, and easy to manage.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 concerns if not configured properly.</a:t>
            </a:r>
          </a:p>
          <a:p>
            <a:pPr algn="just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SIEM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on-premises and cloud SIEM features.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Balances security, flexibility, and cost.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for large organizations with mixed infrastructure.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146766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197DA-ACDC-6E32-FE15-5CB25B02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8660"/>
            <a:ext cx="9905998" cy="798139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SIEM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ED495-2166-7494-DF40-B5C451255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483" y="1160157"/>
            <a:ext cx="9905999" cy="5097519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Insider Threat Detection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Monitors user activities for suspicious </a:t>
            </a:r>
            <a:r>
              <a:rPr lang="en-I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unauthorized data access by employees.</a:t>
            </a:r>
          </a:p>
          <a:p>
            <a:pPr marL="0" indent="0" algn="just">
              <a:buNone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Malware &amp; Ransomware Detection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unusual network activity that signals malware.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Alerts security teams about infected systems.</a:t>
            </a:r>
          </a:p>
          <a:p>
            <a:pPr marL="0" indent="0" algn="just">
              <a:buNone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Phishing Attack Detection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Analyzes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emails and web traffic for phishing indicators.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Flags fake login pages and malicious email attachments.</a:t>
            </a:r>
          </a:p>
          <a:p>
            <a:pPr marL="0" indent="0" algn="just">
              <a:buNone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Brute Force Attack Prevention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Tracks repeated failed login attempts.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 attackers trying to guess passwords.</a:t>
            </a:r>
          </a:p>
          <a:p>
            <a:pPr marL="0" indent="0" algn="just">
              <a:buNone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Compliance &amp; Audit Logs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organizations meet regulations (GDPR, PCI-DSS, HIPAA).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Maintains security logs for audits and legal compliance.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9191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5895-511A-2497-E8CF-F136CCC70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73711"/>
            <a:ext cx="9905998" cy="777171"/>
          </a:xfrm>
        </p:spPr>
        <p:txBody>
          <a:bodyPr>
            <a:normAutofit/>
          </a:bodyPr>
          <a:lstStyle/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of SIEM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F218B-49B6-53CD-A2CD-6926DF4FA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692896"/>
            <a:ext cx="9905999" cy="49782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AI &amp; Machine Learning in SIEM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Automates threat detection and reduces false positives.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advanced cyber threats using behavior analytics.</a:t>
            </a:r>
          </a:p>
          <a:p>
            <a:pPr marL="0" indent="0"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Integration with SOAR (Security Orchestration, Automation, and Response)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Automates incident response and reduces reaction time.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security teams' efficiency.</a:t>
            </a:r>
          </a:p>
          <a:p>
            <a:pPr marL="0" indent="0" algn="just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Cloud-Native SIEM Solutions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for cloud environments with better scalability.</a:t>
            </a: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modern applications and hybrid IT infrastructure.</a:t>
            </a:r>
          </a:p>
          <a:p>
            <a:pPr algn="just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898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186</TotalTime>
  <Words>2241</Words>
  <Application>Microsoft Office PowerPoint</Application>
  <PresentationFormat>Widescreen</PresentationFormat>
  <Paragraphs>254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Courier New</vt:lpstr>
      <vt:lpstr>Times New Roman</vt:lpstr>
      <vt:lpstr>Tw Cen MT</vt:lpstr>
      <vt:lpstr>Circuit</vt:lpstr>
      <vt:lpstr>Security Information &amp; event Management</vt:lpstr>
      <vt:lpstr>Introduction</vt:lpstr>
      <vt:lpstr>PowerPoint Presentation</vt:lpstr>
      <vt:lpstr>SIEM Architecture</vt:lpstr>
      <vt:lpstr>PowerPoint Presentation</vt:lpstr>
      <vt:lpstr>Popular SIEM Tools</vt:lpstr>
      <vt:lpstr>SIEM Deployment Models</vt:lpstr>
      <vt:lpstr>SIEM Use Cases</vt:lpstr>
      <vt:lpstr>Future of SIEM</vt:lpstr>
      <vt:lpstr>Elasticsearch, Logstash, and Kibana(ELK)</vt:lpstr>
      <vt:lpstr>PowerPoint Presentation</vt:lpstr>
      <vt:lpstr>Wazuh</vt:lpstr>
      <vt:lpstr>Individual ELK (Elasticsearch, Logstash, Kibana)</vt:lpstr>
      <vt:lpstr>Individual Wazuh </vt:lpstr>
      <vt:lpstr>ELK Integrated with Wazuh (SIEM Solution)</vt:lpstr>
      <vt:lpstr>Conclusion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Information &amp; event Management</dc:title>
  <dc:creator>sriram leburi</dc:creator>
  <cp:lastModifiedBy>sriram leburi</cp:lastModifiedBy>
  <cp:revision>5</cp:revision>
  <dcterms:created xsi:type="dcterms:W3CDTF">2025-03-10T16:01:11Z</dcterms:created>
  <dcterms:modified xsi:type="dcterms:W3CDTF">2025-03-24T16:43:29Z</dcterms:modified>
</cp:coreProperties>
</file>