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aveSubsetFonts="1" showSpecialPlsOnTitleSld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16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notesMasters/notesMaster1.xml" Type="http://schemas.openxmlformats.org/officeDocument/2006/relationships/notesMaster"/><Relationship Id="rId4" Target="slideMasters/slideMaster1.xml" Type="http://schemas.openxmlformats.org/officeDocument/2006/relationships/slideMaster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34d9f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34d9f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34017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34017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34d9f8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34d9f8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34d9f8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34d9f8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34d9f8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34d9f8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34d9f8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34d9f8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34d9f8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34d9f8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34d9f8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34d9f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algn="ctr"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algn="ctr"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algn="ctr"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algn="ctr"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algn="ctr"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algn="ctr"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algn="ctr"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algn="ctr"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Mini Minecraft Planner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Mini Minecraft Planner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Given ingredients and a recipe → output crafted item</a:t>
            </a:r>
            <a:endParaRPr/>
          </a:p>
          <a:p>
            <a:pPr algn="l"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altLang="en" lang="en"/>
              <a:t>Planner to write:</a:t>
            </a:r>
            <a:endParaRPr/>
          </a:p>
          <a:p>
            <a:pPr algn="l"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Is it possible to create item with given ingredients?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If so, what is the path, i.e. what do you craft first, what do you craft next?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Files in this assignment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Crafting.json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Contains available item types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Contains crafting recipes</a:t>
            </a:r>
            <a:endParaRPr/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38" y="0"/>
            <a:ext cx="3231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Files in this assignment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Crafting.json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Contains available item types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Contains crafting recipes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Crafting_planner.py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Implement: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make_checker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make_effector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make_goal_checker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heuristic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Search</a:t>
            </a:r>
            <a:endParaRPr/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575" y="2388303"/>
            <a:ext cx="5538424" cy="10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craft_planner.py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Write these first; all they need to do is translate recipes in crafting.json into runnable functions: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make_checker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make_effector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Check that these functions work individually: does the checker return appropriate True/False for an input? Does the effector return an appropriate next state?</a:t>
            </a:r>
            <a:r>
              <a:rPr altLang="en" lang="en" sz="1100"/>
              <a:t> It might be helpful to make the effector output a message if the rule can’t be applied (catches errors in checker) </a:t>
            </a:r>
            <a:endParaRPr sz="1100"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Do </a:t>
            </a:r>
            <a:r>
              <a:rPr altLang="en" lang="en" sz="1400"/>
              <a:t>make_goal_checker </a:t>
            </a:r>
            <a:r>
              <a:rPr altLang="en" lang="en"/>
              <a:t>similarly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Implement most of </a:t>
            </a:r>
            <a:r>
              <a:rPr altLang="en" lang="en" sz="1400"/>
              <a:t>search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Make sure that the code inside your while loop is short and sweet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Write </a:t>
            </a:r>
            <a:r>
              <a:rPr altLang="en" lang="en" sz="1400"/>
              <a:t>heuristic </a:t>
            </a:r>
            <a:r>
              <a:rPr altLang="en" lang="en"/>
              <a:t>in a way that fits in with search; finish the rest of </a:t>
            </a:r>
            <a:r>
              <a:rPr altLang="en" lang="en" sz="1400"/>
              <a:t>search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Note...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i="1" lang="en"/>
              <a:t>Recipe</a:t>
            </a:r>
            <a:r>
              <a:rPr altLang="en" lang="en"/>
              <a:t> is a namedtuple defined at the top of the .py file.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Recipe = namedtuple('Recipe', ['name', 'check', 'effect', 'cost'])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Similar to pathfinding assignment P1; difference is rather than a provided grid space, you’re in a </a:t>
            </a:r>
            <a:r>
              <a:rPr altLang="en" i="1" lang="en"/>
              <a:t>graph</a:t>
            </a:r>
            <a:r>
              <a:rPr altLang="en" lang="en"/>
              <a:t> space, and you have to create the graph yourself as you’re searching for the path. 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The graph is of </a:t>
            </a:r>
            <a:r>
              <a:rPr altLang="en" i="1" lang="en"/>
              <a:t>states</a:t>
            </a:r>
            <a:r>
              <a:rPr altLang="en" lang="en"/>
              <a:t> (list of items), which means each node in your graph space should be unique. </a:t>
            </a:r>
            <a:endParaRPr/>
          </a:p>
          <a:p>
            <a:pPr algn="l" indent="-3429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/>
              <a:t>Heuristic should be generalizable (although you can assume we only need one of each tool)</a:t>
            </a: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Submit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A*-based planner with a heuristic (6 pts)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Should be able to solve all provided test cases within 30 real-world seconds</a:t>
            </a:r>
            <a:endParaRPr/>
          </a:p>
          <a:p>
            <a:pPr algn="l"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altLang="en" lang="en"/>
              <a:t>Ex. Given {}, achieve {'cart': 1, 'rail': 10} [cost=172, len=58]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A written description of 1) your heuristic &amp; 2) any modifications to A* (1 pt)</a:t>
            </a:r>
            <a:endParaRPr/>
          </a:p>
          <a:p>
            <a:pPr algn="l" indent="-3429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/>
              <a:t>Heuristic should be generalizable (1 pt)</a:t>
            </a: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Your own custom test case (2 pts)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Most difficult goal your planner can solve within 30 real-world seconds</a:t>
            </a:r>
            <a:endParaRPr/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altLang="en" lang="en"/>
              <a:t>Provide 1) written description &amp; 2) JSON file</a:t>
            </a:r>
            <a:endParaRPr/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altLang="en" lang="en"/>
              <a:t>(optional extra credit) Write a planner that uses backward-search starting from the goal. (Do the regular forward-search planner before working on EC!)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Questions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P5 inro: </a:t>
            </a:r>
            <a:fld id="{00000000-1234-1234-1234-123412341234}" type="slidenum">
              <a:rPr altLang="en" lang="en"/>
              <a:t>‹#›</a:t>
            </a:fld>
            <a:r>
              <a:rPr altLang="en" lang="en"/>
              <a:t>/8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