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3DFA6-59B6-5F72-0D20-90C0E38C95B4}" v="64" dt="2021-03-17T10:58:55.488"/>
    <p1510:client id="{D03DAC5F-45C2-4339-9722-9D1AB1F0AA7C}" v="449" dt="2021-03-15T13:16:12.791"/>
    <p1510:client id="{D49F2B12-3DAA-407E-834B-5B94B7D241D8}" v="26" dt="2021-03-15T17:59:46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Gopal" userId="S::ram.gopal@taazaa.com::1ba969c8-df31-483e-a887-d9b1bf6589ae" providerId="AD" clId="Web-{75F3DFA6-59B6-5F72-0D20-90C0E38C95B4}"/>
    <pc:docChg chg="modSld">
      <pc:chgData name="Ram Gopal" userId="S::ram.gopal@taazaa.com::1ba969c8-df31-483e-a887-d9b1bf6589ae" providerId="AD" clId="Web-{75F3DFA6-59B6-5F72-0D20-90C0E38C95B4}" dt="2021-03-17T10:58:55.488" v="30" actId="20577"/>
      <pc:docMkLst>
        <pc:docMk/>
      </pc:docMkLst>
      <pc:sldChg chg="modSp">
        <pc:chgData name="Ram Gopal" userId="S::ram.gopal@taazaa.com::1ba969c8-df31-483e-a887-d9b1bf6589ae" providerId="AD" clId="Web-{75F3DFA6-59B6-5F72-0D20-90C0E38C95B4}" dt="2021-03-17T10:57:05.855" v="8" actId="20577"/>
        <pc:sldMkLst>
          <pc:docMk/>
          <pc:sldMk cId="109857222" sldId="256"/>
        </pc:sldMkLst>
        <pc:spChg chg="mod">
          <ac:chgData name="Ram Gopal" userId="S::ram.gopal@taazaa.com::1ba969c8-df31-483e-a887-d9b1bf6589ae" providerId="AD" clId="Web-{75F3DFA6-59B6-5F72-0D20-90C0E38C95B4}" dt="2021-03-17T10:57:05.855" v="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Ram Gopal" userId="S::ram.gopal@taazaa.com::1ba969c8-df31-483e-a887-d9b1bf6589ae" providerId="AD" clId="Web-{75F3DFA6-59B6-5F72-0D20-90C0E38C95B4}" dt="2021-03-17T10:58:55.488" v="30" actId="20577"/>
        <pc:sldMkLst>
          <pc:docMk/>
          <pc:sldMk cId="3205578382" sldId="258"/>
        </pc:sldMkLst>
        <pc:spChg chg="mod">
          <ac:chgData name="Ram Gopal" userId="S::ram.gopal@taazaa.com::1ba969c8-df31-483e-a887-d9b1bf6589ae" providerId="AD" clId="Web-{75F3DFA6-59B6-5F72-0D20-90C0E38C95B4}" dt="2021-03-17T10:58:55.488" v="30" actId="20577"/>
          <ac:spMkLst>
            <pc:docMk/>
            <pc:sldMk cId="3205578382" sldId="258"/>
            <ac:spMk id="3" creationId="{2CA47303-DC12-4893-87EC-511221383474}"/>
          </ac:spMkLst>
        </pc:spChg>
      </pc:sldChg>
    </pc:docChg>
  </pc:docChgLst>
  <pc:docChgLst>
    <pc:chgData name="Ram Gopal" userId="S::ram.gopal@taazaa.com::1ba969c8-df31-483e-a887-d9b1bf6589ae" providerId="AD" clId="Web-{D49F2B12-3DAA-407E-834B-5B94B7D241D8}"/>
    <pc:docChg chg="modSld">
      <pc:chgData name="Ram Gopal" userId="S::ram.gopal@taazaa.com::1ba969c8-df31-483e-a887-d9b1bf6589ae" providerId="AD" clId="Web-{D49F2B12-3DAA-407E-834B-5B94B7D241D8}" dt="2021-03-15T17:59:46.488" v="11" actId="20577"/>
      <pc:docMkLst>
        <pc:docMk/>
      </pc:docMkLst>
      <pc:sldChg chg="modSp">
        <pc:chgData name="Ram Gopal" userId="S::ram.gopal@taazaa.com::1ba969c8-df31-483e-a887-d9b1bf6589ae" providerId="AD" clId="Web-{D49F2B12-3DAA-407E-834B-5B94B7D241D8}" dt="2021-03-15T17:07:48.717" v="0" actId="20577"/>
        <pc:sldMkLst>
          <pc:docMk/>
          <pc:sldMk cId="3205578382" sldId="258"/>
        </pc:sldMkLst>
        <pc:spChg chg="mod">
          <ac:chgData name="Ram Gopal" userId="S::ram.gopal@taazaa.com::1ba969c8-df31-483e-a887-d9b1bf6589ae" providerId="AD" clId="Web-{D49F2B12-3DAA-407E-834B-5B94B7D241D8}" dt="2021-03-15T17:07:48.717" v="0" actId="20577"/>
          <ac:spMkLst>
            <pc:docMk/>
            <pc:sldMk cId="3205578382" sldId="258"/>
            <ac:spMk id="3" creationId="{2CA47303-DC12-4893-87EC-511221383474}"/>
          </ac:spMkLst>
        </pc:spChg>
      </pc:sldChg>
      <pc:sldChg chg="modSp">
        <pc:chgData name="Ram Gopal" userId="S::ram.gopal@taazaa.com::1ba969c8-df31-483e-a887-d9b1bf6589ae" providerId="AD" clId="Web-{D49F2B12-3DAA-407E-834B-5B94B7D241D8}" dt="2021-03-15T17:10:18.080" v="3" actId="20577"/>
        <pc:sldMkLst>
          <pc:docMk/>
          <pc:sldMk cId="1471914471" sldId="260"/>
        </pc:sldMkLst>
        <pc:spChg chg="mod">
          <ac:chgData name="Ram Gopal" userId="S::ram.gopal@taazaa.com::1ba969c8-df31-483e-a887-d9b1bf6589ae" providerId="AD" clId="Web-{D49F2B12-3DAA-407E-834B-5B94B7D241D8}" dt="2021-03-15T17:10:18.080" v="3" actId="20577"/>
          <ac:spMkLst>
            <pc:docMk/>
            <pc:sldMk cId="1471914471" sldId="260"/>
            <ac:spMk id="3" creationId="{72704882-2EAE-49EE-915D-2173DA7EC886}"/>
          </ac:spMkLst>
        </pc:spChg>
      </pc:sldChg>
      <pc:sldChg chg="modSp">
        <pc:chgData name="Ram Gopal" userId="S::ram.gopal@taazaa.com::1ba969c8-df31-483e-a887-d9b1bf6589ae" providerId="AD" clId="Web-{D49F2B12-3DAA-407E-834B-5B94B7D241D8}" dt="2021-03-15T17:59:46.488" v="11" actId="20577"/>
        <pc:sldMkLst>
          <pc:docMk/>
          <pc:sldMk cId="1369230998" sldId="261"/>
        </pc:sldMkLst>
        <pc:spChg chg="mod">
          <ac:chgData name="Ram Gopal" userId="S::ram.gopal@taazaa.com::1ba969c8-df31-483e-a887-d9b1bf6589ae" providerId="AD" clId="Web-{D49F2B12-3DAA-407E-834B-5B94B7D241D8}" dt="2021-03-15T17:59:46.488" v="11" actId="20577"/>
          <ac:spMkLst>
            <pc:docMk/>
            <pc:sldMk cId="1369230998" sldId="261"/>
            <ac:spMk id="3" creationId="{85CA9875-6467-4E1B-8E92-E10C3BE5B68A}"/>
          </ac:spMkLst>
        </pc:spChg>
      </pc:sldChg>
    </pc:docChg>
  </pc:docChgLst>
  <pc:docChgLst>
    <pc:chgData name="Ram Gopal" userId="S::ram.gopal@taazaa.com::1ba969c8-df31-483e-a887-d9b1bf6589ae" providerId="AD" clId="Web-{D03DAC5F-45C2-4339-9722-9D1AB1F0AA7C}"/>
    <pc:docChg chg="addSld modSld">
      <pc:chgData name="Ram Gopal" userId="S::ram.gopal@taazaa.com::1ba969c8-df31-483e-a887-d9b1bf6589ae" providerId="AD" clId="Web-{D03DAC5F-45C2-4339-9722-9D1AB1F0AA7C}" dt="2021-03-15T13:15:38.400" v="215" actId="20577"/>
      <pc:docMkLst>
        <pc:docMk/>
      </pc:docMkLst>
      <pc:sldChg chg="modSp">
        <pc:chgData name="Ram Gopal" userId="S::ram.gopal@taazaa.com::1ba969c8-df31-483e-a887-d9b1bf6589ae" providerId="AD" clId="Web-{D03DAC5F-45C2-4339-9722-9D1AB1F0AA7C}" dt="2021-03-15T12:43:44.280" v="50" actId="20577"/>
        <pc:sldMkLst>
          <pc:docMk/>
          <pc:sldMk cId="109857222" sldId="256"/>
        </pc:sldMkLst>
        <pc:spChg chg="mod">
          <ac:chgData name="Ram Gopal" userId="S::ram.gopal@taazaa.com::1ba969c8-df31-483e-a887-d9b1bf6589ae" providerId="AD" clId="Web-{D03DAC5F-45C2-4339-9722-9D1AB1F0AA7C}" dt="2021-03-15T12:43:00.373" v="4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m Gopal" userId="S::ram.gopal@taazaa.com::1ba969c8-df31-483e-a887-d9b1bf6589ae" providerId="AD" clId="Web-{D03DAC5F-45C2-4339-9722-9D1AB1F0AA7C}" dt="2021-03-15T12:43:44.280" v="5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Ram Gopal" userId="S::ram.gopal@taazaa.com::1ba969c8-df31-483e-a887-d9b1bf6589ae" providerId="AD" clId="Web-{D03DAC5F-45C2-4339-9722-9D1AB1F0AA7C}" dt="2021-03-15T12:49:49.007" v="152" actId="20577"/>
        <pc:sldMkLst>
          <pc:docMk/>
          <pc:sldMk cId="2686288933" sldId="257"/>
        </pc:sldMkLst>
        <pc:spChg chg="mod">
          <ac:chgData name="Ram Gopal" userId="S::ram.gopal@taazaa.com::1ba969c8-df31-483e-a887-d9b1bf6589ae" providerId="AD" clId="Web-{D03DAC5F-45C2-4339-9722-9D1AB1F0AA7C}" dt="2021-03-15T12:45:06.735" v="68" actId="20577"/>
          <ac:spMkLst>
            <pc:docMk/>
            <pc:sldMk cId="2686288933" sldId="257"/>
            <ac:spMk id="2" creationId="{21E260EE-0F50-411B-8E93-012F792B0B02}"/>
          </ac:spMkLst>
        </pc:spChg>
        <pc:spChg chg="mod">
          <ac:chgData name="Ram Gopal" userId="S::ram.gopal@taazaa.com::1ba969c8-df31-483e-a887-d9b1bf6589ae" providerId="AD" clId="Web-{D03DAC5F-45C2-4339-9722-9D1AB1F0AA7C}" dt="2021-03-15T12:49:49.007" v="152" actId="20577"/>
          <ac:spMkLst>
            <pc:docMk/>
            <pc:sldMk cId="2686288933" sldId="257"/>
            <ac:spMk id="3" creationId="{B856BFF0-3150-433F-8269-53C2281853BD}"/>
          </ac:spMkLst>
        </pc:spChg>
      </pc:sldChg>
      <pc:sldChg chg="modSp new">
        <pc:chgData name="Ram Gopal" userId="S::ram.gopal@taazaa.com::1ba969c8-df31-483e-a887-d9b1bf6589ae" providerId="AD" clId="Web-{D03DAC5F-45C2-4339-9722-9D1AB1F0AA7C}" dt="2021-03-15T13:01:33.522" v="185" actId="20577"/>
        <pc:sldMkLst>
          <pc:docMk/>
          <pc:sldMk cId="3205578382" sldId="258"/>
        </pc:sldMkLst>
        <pc:spChg chg="mod">
          <ac:chgData name="Ram Gopal" userId="S::ram.gopal@taazaa.com::1ba969c8-df31-483e-a887-d9b1bf6589ae" providerId="AD" clId="Web-{D03DAC5F-45C2-4339-9722-9D1AB1F0AA7C}" dt="2021-03-15T12:54:47.201" v="173" actId="20577"/>
          <ac:spMkLst>
            <pc:docMk/>
            <pc:sldMk cId="3205578382" sldId="258"/>
            <ac:spMk id="2" creationId="{68E57A77-5B18-4DFB-85B9-5AB4A2190CD2}"/>
          </ac:spMkLst>
        </pc:spChg>
        <pc:spChg chg="mod">
          <ac:chgData name="Ram Gopal" userId="S::ram.gopal@taazaa.com::1ba969c8-df31-483e-a887-d9b1bf6589ae" providerId="AD" clId="Web-{D03DAC5F-45C2-4339-9722-9D1AB1F0AA7C}" dt="2021-03-15T13:01:33.522" v="185" actId="20577"/>
          <ac:spMkLst>
            <pc:docMk/>
            <pc:sldMk cId="3205578382" sldId="258"/>
            <ac:spMk id="3" creationId="{2CA47303-DC12-4893-87EC-511221383474}"/>
          </ac:spMkLst>
        </pc:spChg>
      </pc:sldChg>
      <pc:sldChg chg="modSp new">
        <pc:chgData name="Ram Gopal" userId="S::ram.gopal@taazaa.com::1ba969c8-df31-483e-a887-d9b1bf6589ae" providerId="AD" clId="Web-{D03DAC5F-45C2-4339-9722-9D1AB1F0AA7C}" dt="2021-03-15T13:14:44.930" v="209" actId="20577"/>
        <pc:sldMkLst>
          <pc:docMk/>
          <pc:sldMk cId="437552049" sldId="259"/>
        </pc:sldMkLst>
        <pc:spChg chg="mod">
          <ac:chgData name="Ram Gopal" userId="S::ram.gopal@taazaa.com::1ba969c8-df31-483e-a887-d9b1bf6589ae" providerId="AD" clId="Web-{D03DAC5F-45C2-4339-9722-9D1AB1F0AA7C}" dt="2021-03-15T12:54:36.669" v="172" actId="20577"/>
          <ac:spMkLst>
            <pc:docMk/>
            <pc:sldMk cId="437552049" sldId="259"/>
            <ac:spMk id="2" creationId="{EBC8D201-CD5F-425D-9F73-075A1AE4D49A}"/>
          </ac:spMkLst>
        </pc:spChg>
        <pc:spChg chg="mod">
          <ac:chgData name="Ram Gopal" userId="S::ram.gopal@taazaa.com::1ba969c8-df31-483e-a887-d9b1bf6589ae" providerId="AD" clId="Web-{D03DAC5F-45C2-4339-9722-9D1AB1F0AA7C}" dt="2021-03-15T13:14:44.930" v="209" actId="20577"/>
          <ac:spMkLst>
            <pc:docMk/>
            <pc:sldMk cId="437552049" sldId="259"/>
            <ac:spMk id="3" creationId="{8DCBDDBD-A0D4-4A5C-A574-5182B50F0448}"/>
          </ac:spMkLst>
        </pc:spChg>
      </pc:sldChg>
      <pc:sldChg chg="modSp new">
        <pc:chgData name="Ram Gopal" userId="S::ram.gopal@taazaa.com::1ba969c8-df31-483e-a887-d9b1bf6589ae" providerId="AD" clId="Web-{D03DAC5F-45C2-4339-9722-9D1AB1F0AA7C}" dt="2021-03-15T13:09:55.049" v="197" actId="20577"/>
        <pc:sldMkLst>
          <pc:docMk/>
          <pc:sldMk cId="1471914471" sldId="260"/>
        </pc:sldMkLst>
        <pc:spChg chg="mod">
          <ac:chgData name="Ram Gopal" userId="S::ram.gopal@taazaa.com::1ba969c8-df31-483e-a887-d9b1bf6589ae" providerId="AD" clId="Web-{D03DAC5F-45C2-4339-9722-9D1AB1F0AA7C}" dt="2021-03-15T12:54:58.154" v="174" actId="20577"/>
          <ac:spMkLst>
            <pc:docMk/>
            <pc:sldMk cId="1471914471" sldId="260"/>
            <ac:spMk id="2" creationId="{9674092D-A3C9-4DC5-A87C-8C97D64F3782}"/>
          </ac:spMkLst>
        </pc:spChg>
        <pc:spChg chg="mod">
          <ac:chgData name="Ram Gopal" userId="S::ram.gopal@taazaa.com::1ba969c8-df31-483e-a887-d9b1bf6589ae" providerId="AD" clId="Web-{D03DAC5F-45C2-4339-9722-9D1AB1F0AA7C}" dt="2021-03-15T13:09:55.049" v="197" actId="20577"/>
          <ac:spMkLst>
            <pc:docMk/>
            <pc:sldMk cId="1471914471" sldId="260"/>
            <ac:spMk id="3" creationId="{72704882-2EAE-49EE-915D-2173DA7EC886}"/>
          </ac:spMkLst>
        </pc:spChg>
      </pc:sldChg>
      <pc:sldChg chg="modSp new">
        <pc:chgData name="Ram Gopal" userId="S::ram.gopal@taazaa.com::1ba969c8-df31-483e-a887-d9b1bf6589ae" providerId="AD" clId="Web-{D03DAC5F-45C2-4339-9722-9D1AB1F0AA7C}" dt="2021-03-15T13:15:38.400" v="215" actId="20577"/>
        <pc:sldMkLst>
          <pc:docMk/>
          <pc:sldMk cId="1369230998" sldId="261"/>
        </pc:sldMkLst>
        <pc:spChg chg="mod">
          <ac:chgData name="Ram Gopal" userId="S::ram.gopal@taazaa.com::1ba969c8-df31-483e-a887-d9b1bf6589ae" providerId="AD" clId="Web-{D03DAC5F-45C2-4339-9722-9D1AB1F0AA7C}" dt="2021-03-15T12:55:12.155" v="175" actId="20577"/>
          <ac:spMkLst>
            <pc:docMk/>
            <pc:sldMk cId="1369230998" sldId="261"/>
            <ac:spMk id="2" creationId="{5288452A-66D1-40F4-A7D4-B407C98A9137}"/>
          </ac:spMkLst>
        </pc:spChg>
        <pc:spChg chg="mod">
          <ac:chgData name="Ram Gopal" userId="S::ram.gopal@taazaa.com::1ba969c8-df31-483e-a887-d9b1bf6589ae" providerId="AD" clId="Web-{D03DAC5F-45C2-4339-9722-9D1AB1F0AA7C}" dt="2021-03-15T13:15:38.400" v="215" actId="20577"/>
          <ac:spMkLst>
            <pc:docMk/>
            <pc:sldMk cId="1369230998" sldId="261"/>
            <ac:spMk id="3" creationId="{85CA9875-6467-4E1B-8E92-E10C3BE5B6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"/>
                <a:cs typeface="Calibri Light"/>
              </a:rPr>
              <a:t>Invocation Patterns in JavaScript</a:t>
            </a:r>
            <a:endParaRPr lang="en-US" b="1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>
                <a:cs typeface="Calibri" panose="020F0502020204030204"/>
              </a:rPr>
              <a:t>Ram Gopal</a:t>
            </a:r>
            <a:endParaRPr lang="en-US">
              <a:cs typeface="Calibri"/>
            </a:endParaRPr>
          </a:p>
          <a:p>
            <a:pPr algn="l"/>
            <a:r>
              <a:rPr lang="en-US" b="1" dirty="0">
                <a:cs typeface="Calibri" panose="020F0502020204030204"/>
              </a:rPr>
              <a:t>Associate Software Engineer Trainee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60EE-0F50-411B-8E93-012F792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Types of Invocation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BFF0-3150-433F-8269-53C22818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There are four types of invocation patterns in JavaScript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1-&gt;Function </a:t>
            </a:r>
            <a:r>
              <a:rPr lang="en-US" dirty="0">
                <a:ea typeface="+mn-lt"/>
                <a:cs typeface="+mn-lt"/>
              </a:rPr>
              <a:t>Invocation Pattern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2-&gt;Constructor </a:t>
            </a:r>
            <a:r>
              <a:rPr lang="en-US" dirty="0">
                <a:ea typeface="+mn-lt"/>
                <a:cs typeface="+mn-lt"/>
              </a:rPr>
              <a:t>Invocation Pattern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3-&gt;Method </a:t>
            </a:r>
            <a:r>
              <a:rPr lang="en-US" dirty="0">
                <a:ea typeface="+mn-lt"/>
                <a:cs typeface="+mn-lt"/>
              </a:rPr>
              <a:t>Invocation Pattern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4-&gt;Indirect Invocation Pattern</a:t>
            </a:r>
          </a:p>
        </p:txBody>
      </p:sp>
    </p:spTree>
    <p:extLst>
      <p:ext uri="{BB962C8B-B14F-4D97-AF65-F5344CB8AC3E}">
        <p14:creationId xmlns:p14="http://schemas.microsoft.com/office/powerpoint/2010/main" val="268628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7A77-5B18-4DFB-85B9-5AB4A219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1-&gt;</a:t>
            </a:r>
            <a:r>
              <a:rPr lang="en-US" b="1" dirty="0">
                <a:latin typeface="Times"/>
                <a:ea typeface="+mj-lt"/>
                <a:cs typeface="+mj-lt"/>
              </a:rPr>
              <a:t>Function </a:t>
            </a:r>
            <a:r>
              <a:rPr lang="en-US" b="1" dirty="0">
                <a:latin typeface="Times"/>
                <a:cs typeface="Calibri"/>
              </a:rPr>
              <a:t>Invocation Pattern</a:t>
            </a:r>
            <a:endParaRPr lang="en-US" b="1">
              <a:latin typeface="Times"/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303-DC12-4893-87EC-51122138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"/>
                <a:ea typeface="+mn-lt"/>
                <a:cs typeface="+mn-lt"/>
              </a:rPr>
              <a:t>When you call a function as an expression then it is known as Function Invocation Pattern.</a:t>
            </a:r>
            <a:endParaRPr lang="en-US" dirty="0">
              <a:latin typeface="Times"/>
              <a:cs typeface="Times"/>
            </a:endParaRPr>
          </a:p>
          <a:p>
            <a:pPr marL="0" indent="0">
              <a:buNone/>
            </a:pPr>
            <a:endParaRPr lang="en-US" dirty="0">
              <a:latin typeface="Time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Times"/>
                <a:ea typeface="+mn-lt"/>
                <a:cs typeface="+mn-lt"/>
              </a:rPr>
              <a:t>Function return either value or undefined to LHS variable .If called function does not have any return value then it returns undefined.</a:t>
            </a:r>
            <a:endParaRPr lang="en-US" dirty="0">
              <a:latin typeface="Times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Time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Times"/>
                <a:ea typeface="+mn-lt"/>
                <a:cs typeface="+mn-lt"/>
              </a:rPr>
              <a:t>In the Function Invocation Pattern, the value of ‘</a:t>
            </a:r>
            <a:r>
              <a:rPr lang="en-US" b="1" dirty="0">
                <a:latin typeface="Times"/>
                <a:ea typeface="+mn-lt"/>
                <a:cs typeface="+mn-lt"/>
              </a:rPr>
              <a:t>this</a:t>
            </a:r>
            <a:r>
              <a:rPr lang="en-US" dirty="0">
                <a:latin typeface="Times"/>
                <a:ea typeface="+mn-lt"/>
                <a:cs typeface="+mn-lt"/>
              </a:rPr>
              <a:t>’ object inside the function is always the global object.</a:t>
            </a:r>
            <a:endParaRPr lang="en-US">
              <a:latin typeface="Time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557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D201-CD5F-425D-9F73-075A1AE4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2-&gt;</a:t>
            </a:r>
            <a:r>
              <a:rPr lang="en-US" b="1" dirty="0">
                <a:latin typeface="Times"/>
                <a:ea typeface="+mj-lt"/>
                <a:cs typeface="+mj-lt"/>
              </a:rPr>
              <a:t>Constructor </a:t>
            </a:r>
            <a:r>
              <a:rPr lang="en-US" b="1" dirty="0">
                <a:latin typeface="Times"/>
                <a:cs typeface="Calibri"/>
              </a:rPr>
              <a:t>Invocation Pattern</a:t>
            </a:r>
            <a:endParaRPr lang="en-US" b="1">
              <a:latin typeface="Times"/>
              <a:ea typeface="+mj-lt"/>
              <a:cs typeface="+mj-lt"/>
            </a:endParaRPr>
          </a:p>
          <a:p>
            <a:endParaRPr lang="en-US" dirty="0">
              <a:latin typeface="Times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DDBD-A0D4-4A5C-A574-5182B50F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"/>
                <a:ea typeface="+mn-lt"/>
                <a:cs typeface="+mn-lt"/>
              </a:rPr>
              <a:t>If you invoke a function with keyword new, then it is constructor invocation pattern.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+mn-lt"/>
                <a:cs typeface="+mn-lt"/>
              </a:rPr>
              <a:t>Arguments to constructors will be passed in the same way of Function Invocation Pattern.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+mn-lt"/>
                <a:cs typeface="+mn-lt"/>
              </a:rPr>
              <a:t>Constructor invocation creates an empty object that inherits from prototype property of constructor.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55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092D-A3C9-4DC5-A87C-8C97D64F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3-&gt;</a:t>
            </a:r>
            <a:r>
              <a:rPr lang="en-US" b="1" dirty="0">
                <a:latin typeface="Times"/>
                <a:ea typeface="+mj-lt"/>
                <a:cs typeface="+mj-lt"/>
              </a:rPr>
              <a:t>Method </a:t>
            </a:r>
            <a:r>
              <a:rPr lang="en-US" b="1" dirty="0">
                <a:latin typeface="Times"/>
                <a:cs typeface="Calibri"/>
              </a:rPr>
              <a:t>Invocation Pattern</a:t>
            </a:r>
            <a:endParaRPr lang="en-US" b="1">
              <a:latin typeface="Times"/>
              <a:ea typeface="+mj-lt"/>
              <a:cs typeface="+mj-lt"/>
            </a:endParaRPr>
          </a:p>
          <a:p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4882-2EAE-49EE-915D-2173DA7E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Times"/>
                <a:cs typeface="Times"/>
              </a:rPr>
              <a:t>In JavaScript, any function which is part of an object is known as Method.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Times"/>
                <a:cs typeface="Times"/>
              </a:rPr>
              <a:t>Invocation of method is known as “Method Invocation Pattern”. We can invoke method using dot operator on object.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7191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452A-66D1-40F4-A7D4-B407C98A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4-&gt;</a:t>
            </a:r>
            <a:r>
              <a:rPr lang="en-US" b="1" dirty="0">
                <a:latin typeface="Times"/>
                <a:ea typeface="+mj-lt"/>
                <a:cs typeface="+mj-lt"/>
              </a:rPr>
              <a:t>Indirect Invocation Pattern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9875-6467-4E1B-8E92-E10C3BE5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"/>
                <a:ea typeface="+mn-lt"/>
                <a:cs typeface="+mn-lt"/>
              </a:rPr>
              <a:t>We can execute a JavaScript function indirectly using function’s method as well. There are three function methods are used to execute JavaScript function indirectly. </a:t>
            </a:r>
          </a:p>
          <a:p>
            <a:pPr marL="0" indent="0">
              <a:buNone/>
            </a:pPr>
            <a:endParaRPr lang="en-US" dirty="0">
              <a:latin typeface="Times"/>
              <a:cs typeface="Calibri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Apply() method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Bind() method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latin typeface="Calibri"/>
                <a:cs typeface="Calibri"/>
              </a:rPr>
              <a:t>Call() method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Time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923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Invocation Patterns in JavaScript</vt:lpstr>
      <vt:lpstr>Types of Invocation Patterns</vt:lpstr>
      <vt:lpstr>1-&gt;Function Invocation Pattern </vt:lpstr>
      <vt:lpstr>2-&gt;Constructor Invocation Pattern </vt:lpstr>
      <vt:lpstr>3-&gt;Method Invocation Pattern </vt:lpstr>
      <vt:lpstr>4-&gt;Indirect Invocation Pattern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125</cp:revision>
  <dcterms:created xsi:type="dcterms:W3CDTF">2021-03-15T12:39:57Z</dcterms:created>
  <dcterms:modified xsi:type="dcterms:W3CDTF">2021-03-17T10:58:55Z</dcterms:modified>
</cp:coreProperties>
</file>