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Challenge #16 – CUDA vs PyTorch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Results confirmed identical outputs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CUDA output  :  -2.487491</a:t>
            </a:r>
          </a:p>
          <a:p>
            <a:pPr/>
            <a:r>
              <a:t>• PyTorch output: -2.487491</a:t>
            </a:r>
          </a:p>
          <a:p>
            <a:pPr/>
            <a:r>
              <a:t>Outputs match to &lt; 1×10⁻⁵ → correctness 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Latency (avg of 1 000 passes, µs)</a:t>
            </a:r>
          </a:p>
        </p:txBody>
      </p:sp>
      <p:pic>
        <p:nvPicPr>
          <p:cNvPr id="3" name="Picture 2" descr="latency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6035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