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CUDA vs. PyTorch: Tiny FC Network Benchmark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Challenge #16 – Google Colab Tesla K80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(avg of 1 000 passes)</a:t>
            </a:r>
          </a:p>
        </p:txBody>
      </p:sp>
      <p:pic>
        <p:nvPicPr>
          <p:cNvPr id="3" name="Picture 2" descr="latenc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Depth‑3 Network Scaling</a:t>
            </a:r>
          </a:p>
        </p:txBody>
      </p:sp>
      <p:pic>
        <p:nvPicPr>
          <p:cNvPr id="3" name="Picture 2" descr="scaling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0058400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Take‑aways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Custom hand‑rolled CUDA kernel beats PyTorch by ~25 % on a 4→5→1 inference when averaged over 1 000 passes.</a:t>
            </a:r>
          </a:p>
          <a:p>
            <a:pPr/>
            <a:r>
              <a:t>Launch latency dominates single tiny kernels; batching reveals true micro‑second performance.</a:t>
            </a:r>
          </a:p>
          <a:p>
            <a:pPr/>
            <a:r>
              <a:t>As hidden width ≥ 128, PyTorch’s cuBLAS‑fused kernels catch up and eventually match custom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