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Posztok egyszerű létrehozása, böngészése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Posztok egyszerű létrehozása, böngészése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2025. 05. 26.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A projekt során folyamatosan teszteltünk.</a:t>
            </a:r>
          </a:p>
          <a:p>
            <a:endParaRPr lang="hu-HU" dirty="0"/>
          </a:p>
          <a:p>
            <a:r>
              <a:rPr lang="hu-HU" dirty="0"/>
              <a:t>Minden lekérdezésnél, adatfeltöltésnél, indításnál konzolablakos üzenetekkel segítettük munkánkat. Így könnyebb volt ellenőrizni a sikeres / sikertelen tesztlépéseket és könnyebb volt megtalálni a hiba forrását.</a:t>
            </a:r>
          </a:p>
          <a:p>
            <a:r>
              <a:rPr lang="hu-HU" dirty="0"/>
              <a:t>A backend szerver fejlesztése során pedig </a:t>
            </a:r>
            <a:r>
              <a:rPr lang="hu-HU" dirty="0" err="1"/>
              <a:t>Nodemon</a:t>
            </a:r>
            <a:r>
              <a:rPr lang="hu-HU" dirty="0"/>
              <a:t> segítette a munkánkat a tesztelésben</a:t>
            </a:r>
            <a:endParaRPr lang="hu-HU" b="0" i="0" dirty="0">
              <a:solidFill>
                <a:srgbClr val="CCCCCC"/>
              </a:solidFill>
              <a:effectLst/>
              <a:latin typeface="Segoe WPC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2777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János</a:t>
            </a: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 csapatmunkához leginkább a GitHubot használtuk. A GitHub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Desktoppal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könnyen tudtuk letölteni a projekt legfrissebb verzióját és megvalósítani a verziókezelést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Otthon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Discord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képernyőmegosztással tudtunk tovább programozni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 frontend és backend feladatokat tudás alapján osztottuk szét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76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A képernyőn a feladatok felosztása látható.</a:t>
            </a:r>
          </a:p>
          <a:p>
            <a:endParaRPr lang="hu-HU" dirty="0"/>
          </a:p>
          <a:p>
            <a:r>
              <a:rPr lang="en-US" dirty="0"/>
              <a:t>Gergő: </a:t>
            </a:r>
            <a:r>
              <a:rPr lang="hu-HU" dirty="0"/>
              <a:t>Én írtam meg az </a:t>
            </a:r>
            <a:r>
              <a:rPr lang="hu-HU" dirty="0" err="1"/>
              <a:t>Axios</a:t>
            </a:r>
            <a:r>
              <a:rPr lang="hu-HU" dirty="0"/>
              <a:t> kéréseket, én hoztam létre az adatbázis táblákat, valamint az adatfeltöltéssel dolgoztam</a:t>
            </a:r>
          </a:p>
          <a:p>
            <a:endParaRPr lang="hu-HU" dirty="0"/>
          </a:p>
          <a:p>
            <a:r>
              <a:rPr lang="en-US" dirty="0"/>
              <a:t>János:</a:t>
            </a:r>
            <a:r>
              <a:rPr lang="hu-HU" dirty="0"/>
              <a:t> Én csináltam a legtöbb frontend oldalt és a hozzátartozó formázásokat, ezenkívül segítettem a dokumentáció megírásában</a:t>
            </a:r>
          </a:p>
          <a:p>
            <a:endParaRPr lang="hu-HU" dirty="0"/>
          </a:p>
          <a:p>
            <a:r>
              <a:rPr lang="en-US" dirty="0"/>
              <a:t>Zsolt:</a:t>
            </a:r>
            <a:r>
              <a:rPr lang="hu-HU" dirty="0"/>
              <a:t> Én írtam meg a hátralévő frontend oldalakat és formázásaikat, valamint a dokumentációba írtam teszteseteket, telepítési lépéseket és a felhasznált irodalmat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368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  <a:br>
              <a:rPr lang="hu-HU" dirty="0"/>
            </a:br>
            <a:r>
              <a:rPr lang="hu-HU" dirty="0"/>
              <a:t>Mik a jövőbeli terveink?</a:t>
            </a:r>
          </a:p>
          <a:p>
            <a:endParaRPr lang="hu-HU" dirty="0"/>
          </a:p>
          <a:p>
            <a:r>
              <a:rPr lang="hu-HU" dirty="0"/>
              <a:t>A prémium előfizetéssel a felhasználó több posztot tud készíteni, több fényképet tud feltölteni, és a posztja elsőbbséget/kiemelést kap a többi közül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Attól függetlenül hogy a weboldal teljesen reszponzív, szeretnénk mobilalkalmazást készíteni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Ezenkívül esetleg a felhasználói felületen változtatnánk a jobb felhasználói élményért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9193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 a weboldal bemutatása következik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0943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kapcsolatteremtése.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 való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életbeli</a:t>
            </a:r>
            <a:r>
              <a:rPr lang="hu-HU" sz="1800" dirty="0">
                <a:effectLst/>
                <a:latin typeface="Segoe UI" panose="020B0502040204020203" pitchFamily="34" charset="0"/>
              </a:rPr>
              <a:t>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probláma</a:t>
            </a:r>
            <a:r>
              <a:rPr lang="hu-HU" sz="1800" dirty="0">
                <a:effectLst/>
                <a:latin typeface="Segoe UI" panose="020B0502040204020203" pitchFamily="34" charset="0"/>
              </a:rPr>
              <a:t> az hogy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másik probléma hogy más platformon kell velük felvenni a kapcsolatot.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Ezen kívül csak kapcsolatfelvétel után derül ki hogy az adott munkás tudná-e vállalni.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  <a:br>
              <a:rPr lang="hu-HU" sz="1800" dirty="0">
                <a:effectLst/>
                <a:latin typeface="Segoe UI" panose="020B0502040204020203" pitchFamily="34" charset="0"/>
              </a:rPr>
            </a:b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Gergő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használtunk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frontendhez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React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JavaScripttel telepítettük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weboldal frontend és backend részéhez külön mappába szedtük a fájlokat.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-t használtunk a HTTP kérésekhez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bcrypt</a:t>
            </a:r>
            <a:r>
              <a:rPr lang="hu-HU" dirty="0"/>
              <a:t> titkosítva menti a jelszavakat az adatbázisba</a:t>
            </a:r>
          </a:p>
          <a:p>
            <a:endParaRPr lang="hu-HU" dirty="0"/>
          </a:p>
          <a:p>
            <a:r>
              <a:rPr lang="hu-HU" dirty="0"/>
              <a:t>A JWT másnéven JSON </a:t>
            </a:r>
            <a:r>
              <a:rPr lang="hu-HU" dirty="0" err="1"/>
              <a:t>WebToken</a:t>
            </a:r>
            <a:r>
              <a:rPr lang="hu-HU" dirty="0"/>
              <a:t> generál egy ideiglenes </a:t>
            </a:r>
            <a:r>
              <a:rPr lang="hu-HU" dirty="0" err="1"/>
              <a:t>tokent</a:t>
            </a:r>
            <a:r>
              <a:rPr lang="hu-HU" dirty="0"/>
              <a:t>, így menti a jelenleg bejelentkezett felhasználót és annak adatait tudjuk betölteni.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nodemont</a:t>
            </a:r>
            <a:r>
              <a:rPr lang="hu-HU" dirty="0"/>
              <a:t> pedig a tesztelés megkönnyebbítéséhez használtuk. Így nem kellett minden változtatáskor újraindítani a szervert.</a:t>
            </a:r>
          </a:p>
          <a:p>
            <a:endParaRPr lang="hu-HU" dirty="0"/>
          </a:p>
          <a:p>
            <a:r>
              <a:rPr lang="hu-HU" dirty="0"/>
              <a:t>A felhasználók által feltöltött képfájlokat az </a:t>
            </a:r>
            <a:r>
              <a:rPr lang="hu-HU" dirty="0" err="1"/>
              <a:t>uploads</a:t>
            </a:r>
            <a:r>
              <a:rPr lang="hu-HU" dirty="0"/>
              <a:t> mappában mentjük 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 frontend fájlokat megpróbáltuk minél tisztábban rendszerezni. A képeket az </a:t>
            </a:r>
            <a:r>
              <a:rPr lang="hu-HU" dirty="0" err="1"/>
              <a:t>assets</a:t>
            </a:r>
            <a:r>
              <a:rPr lang="hu-HU" dirty="0"/>
              <a:t> mappában, a különböző oldalakhoz létrehozott </a:t>
            </a:r>
            <a:r>
              <a:rPr lang="hu-HU" dirty="0" err="1"/>
              <a:t>jsx</a:t>
            </a:r>
            <a:r>
              <a:rPr lang="hu-HU" dirty="0"/>
              <a:t> fájlokat a </a:t>
            </a:r>
            <a:r>
              <a:rPr lang="hu-HU" dirty="0" err="1"/>
              <a:t>Pages</a:t>
            </a:r>
            <a:r>
              <a:rPr lang="hu-HU" dirty="0"/>
              <a:t> mappában, az oldalakhoz tartozó </a:t>
            </a:r>
            <a:r>
              <a:rPr lang="hu-HU" dirty="0" err="1"/>
              <a:t>css</a:t>
            </a:r>
            <a:r>
              <a:rPr lang="hu-HU" dirty="0"/>
              <a:t> stíluslapokat pedig a </a:t>
            </a:r>
            <a:r>
              <a:rPr lang="hu-HU" dirty="0" err="1"/>
              <a:t>Stilusok</a:t>
            </a:r>
            <a:r>
              <a:rPr lang="hu-HU" dirty="0"/>
              <a:t> mappában tároljuk.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Az adatbázishoz a </a:t>
            </a:r>
            <a:r>
              <a:rPr lang="hu-HU" dirty="0" err="1"/>
              <a:t>MySQL</a:t>
            </a:r>
            <a:r>
              <a:rPr lang="hu-HU" dirty="0"/>
              <a:t> relációs adatbázis kezelő rendszert használtuk. A táblákat egyed-kapcsolat diagramban megterveztük, majd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lokális szerveren létrehoztuk. Az mezők elnevezései megfelelnek a tiszta kód elvének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F4E9-46F1-D297-0BE6-9D0447F1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B5019-C986-0474-532A-10D82C1C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2C13-AF24-6D60-B3AE-1C6464FE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Felhasználói adatokba tároljuk a regisztrációnál megadott adatokat, valamint néhány háttérbeli egyedi azonosítót amit automatikusan legenerálunk nekik.</a:t>
            </a:r>
          </a:p>
          <a:p>
            <a:endParaRPr lang="hu-HU" dirty="0"/>
          </a:p>
          <a:p>
            <a:r>
              <a:rPr lang="hu-HU" dirty="0"/>
              <a:t>A vélemények táblában a posztokra írt szöveges véleményeket tároljuk.</a:t>
            </a:r>
          </a:p>
          <a:p>
            <a:endParaRPr lang="hu-HU" dirty="0"/>
          </a:p>
          <a:p>
            <a:r>
              <a:rPr lang="hu-HU" dirty="0"/>
              <a:t>Az értékelések táblában az 1-5 csillagos skálán megadott értékeléseket tároljuk.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A beszélgetések táblában a felhasználók közötti üzeneteket tároljuk</a:t>
            </a:r>
          </a:p>
          <a:p>
            <a:endParaRPr lang="hu-HU" dirty="0"/>
          </a:p>
          <a:p>
            <a:r>
              <a:rPr lang="hu-HU" dirty="0"/>
              <a:t>Az üzenetek táblában pedig a bejövő időpont kérelmeket tároljuk. A tiszta kód elve szerint rosszul van a tábla elnevezve, viszont ezt későn vettük </a:t>
            </a:r>
            <a:r>
              <a:rPr lang="hu-HU" dirty="0" err="1"/>
              <a:t>észre</a:t>
            </a:r>
            <a:r>
              <a:rPr lang="hu-HU" dirty="0"/>
              <a:t> és a módosítás sok problémát okozott volna</a:t>
            </a:r>
          </a:p>
          <a:p>
            <a:endParaRPr lang="hu-HU" dirty="0"/>
          </a:p>
          <a:p>
            <a:r>
              <a:rPr lang="hu-HU" dirty="0"/>
              <a:t>A képen látható adatok a felhasználói adatok táblánk, itt látható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E897-F228-1F89-497B-BEB7FD06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7974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Minden oldalunkat teszteltük különböző eszközök képernyőméretére.</a:t>
            </a:r>
          </a:p>
          <a:p>
            <a:endParaRPr lang="hu-HU" dirty="0"/>
          </a:p>
          <a:p>
            <a:r>
              <a:rPr lang="hu-HU" dirty="0"/>
              <a:t>És így néz ki keskeny eszközön (például mobil, tablet)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71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2025. 05. 26.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1350EA-094E-4564-9B41-FBF8AE4FE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3EE94-CC36-4281-AB48-71EB8D0C2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43FBA-2329-B7ED-FD00-891A0FA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Tesztek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063D8F-2BB2-A841-2955-40E92753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6509" y="923278"/>
            <a:ext cx="6601588" cy="516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Funkcionális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Regisztráció, Bejelentkezés, Poszt létrehozás stb.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Felhasználói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Felhasználói felület tesztelése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Hibakezelés tesztelése: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Tesztelés szándékosan hibás adatokkal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Reszponzivitás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tesztelése: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Különböző képernyőméreteken is használható, jól néz ki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Biztonsági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Bcrypt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titkosítás és JWT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autentikáció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tényleg működik-e</a:t>
            </a:r>
          </a:p>
        </p:txBody>
      </p:sp>
    </p:spTree>
    <p:extLst>
      <p:ext uri="{BB962C8B-B14F-4D97-AF65-F5344CB8AC3E}">
        <p14:creationId xmlns:p14="http://schemas.microsoft.com/office/powerpoint/2010/main" val="2623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23-709C-B507-B443-D33B14BE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92-7EA7-7705-EFF9-795EB72BB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Frontend-backend külön választva</a:t>
            </a:r>
          </a:p>
          <a:p>
            <a:r>
              <a:rPr lang="hu-HU" dirty="0"/>
              <a:t>Fájlok szerinti felosztás</a:t>
            </a:r>
          </a:p>
          <a:p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5875-7503-2DC1-8DD7-DC6D94D39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GitHub Desktop Application">
            <a:extLst>
              <a:ext uri="{FF2B5EF4-FFF2-40B4-BE49-F238E27FC236}">
                <a16:creationId xmlns:a16="http://schemas.microsoft.com/office/drawing/2014/main" id="{2B3FF4FF-7468-B11D-6390-2200E24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43" y="1496439"/>
            <a:ext cx="3697365" cy="15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ained: What is Discord? -">
            <a:extLst>
              <a:ext uri="{FF2B5EF4-FFF2-40B4-BE49-F238E27FC236}">
                <a16:creationId xmlns:a16="http://schemas.microsoft.com/office/drawing/2014/main" id="{A2ABD3B5-32F0-1662-5A32-2AEA9EA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7" y="3042303"/>
            <a:ext cx="1474594" cy="14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38F-B866-B26C-F691-6EDF8B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22D6-C5CB-5C02-B9BC-20122F6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420" y="1531527"/>
            <a:ext cx="2338680" cy="2516690"/>
          </a:xfrm>
        </p:spPr>
        <p:txBody>
          <a:bodyPr>
            <a:normAutofit/>
          </a:bodyPr>
          <a:lstStyle/>
          <a:p>
            <a:r>
              <a:rPr lang="hu-HU" dirty="0"/>
              <a:t>Backend szerver</a:t>
            </a:r>
          </a:p>
          <a:p>
            <a:r>
              <a:rPr lang="hu-HU" dirty="0"/>
              <a:t>Adatbázis táblák</a:t>
            </a:r>
          </a:p>
          <a:p>
            <a:r>
              <a:rPr lang="hu-HU" dirty="0"/>
              <a:t>Adatfeltöltés</a:t>
            </a:r>
          </a:p>
          <a:p>
            <a:r>
              <a:rPr lang="hu-HU" dirty="0" err="1"/>
              <a:t>Axios</a:t>
            </a:r>
            <a:r>
              <a:rPr lang="hu-HU" dirty="0"/>
              <a:t> kérések</a:t>
            </a:r>
          </a:p>
          <a:p>
            <a:r>
              <a:rPr lang="hu-HU" dirty="0"/>
              <a:t>JWT </a:t>
            </a:r>
            <a:r>
              <a:rPr lang="hu-HU" dirty="0" err="1"/>
              <a:t>autentikáció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2B2-EDB3-D352-6081-C5EAB10A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D204F-BF55-4554-FCF5-0C557A3B93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95413" y="1680935"/>
            <a:ext cx="2105342" cy="4138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Frontend oldalak és formázásaik:</a:t>
            </a:r>
          </a:p>
          <a:p>
            <a:r>
              <a:rPr lang="hu-HU" dirty="0"/>
              <a:t>Home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Posztok</a:t>
            </a:r>
          </a:p>
          <a:p>
            <a:r>
              <a:rPr lang="hu-HU" dirty="0" err="1"/>
              <a:t>Regisztracio</a:t>
            </a:r>
            <a:endParaRPr lang="hu-HU" dirty="0"/>
          </a:p>
          <a:p>
            <a:r>
              <a:rPr lang="hu-HU" dirty="0" err="1"/>
              <a:t>Bejelentkezes</a:t>
            </a:r>
            <a:endParaRPr lang="hu-HU" dirty="0"/>
          </a:p>
          <a:p>
            <a:r>
              <a:rPr lang="hu-HU" dirty="0" err="1"/>
              <a:t>Fiok</a:t>
            </a:r>
            <a:endParaRPr lang="hu-HU" dirty="0"/>
          </a:p>
          <a:p>
            <a:r>
              <a:rPr lang="hu-HU" dirty="0" err="1"/>
              <a:t>Idopontfoglalas</a:t>
            </a:r>
            <a:endParaRPr lang="hu-HU" dirty="0"/>
          </a:p>
          <a:p>
            <a:r>
              <a:rPr lang="hu-HU" dirty="0" err="1"/>
              <a:t>Posztotcsinalok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Dokumentáció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96F9-9EA7-B434-B636-D639F79740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872832" y="1349406"/>
            <a:ext cx="2834640" cy="353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Frontend és </a:t>
            </a:r>
            <a:r>
              <a:rPr lang="hu-HU" dirty="0" err="1"/>
              <a:t>Controller</a:t>
            </a:r>
            <a:r>
              <a:rPr lang="hu-HU" dirty="0"/>
              <a:t>:</a:t>
            </a:r>
            <a:endParaRPr lang="hu-HU" sz="2000" dirty="0"/>
          </a:p>
          <a:p>
            <a:r>
              <a:rPr lang="hu-HU" sz="2000" dirty="0"/>
              <a:t>Regisztráció, bejelentkezés, </a:t>
            </a:r>
            <a:r>
              <a:rPr lang="hu-HU" sz="2000" dirty="0" err="1"/>
              <a:t>autentikáció</a:t>
            </a:r>
            <a:endParaRPr lang="hu-HU" sz="2000" dirty="0"/>
          </a:p>
          <a:p>
            <a:r>
              <a:rPr lang="hu-HU" sz="2000" dirty="0"/>
              <a:t>Posztok</a:t>
            </a:r>
          </a:p>
          <a:p>
            <a:r>
              <a:rPr lang="hu-HU" sz="2000" dirty="0" err="1"/>
              <a:t>Sajatposztok</a:t>
            </a:r>
            <a:endParaRPr lang="hu-HU" sz="2000" dirty="0"/>
          </a:p>
          <a:p>
            <a:r>
              <a:rPr lang="hu-HU" dirty="0"/>
              <a:t>Premium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Dokumentáció</a:t>
            </a:r>
          </a:p>
          <a:p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57EF2-CDA6-FF4B-41A0-C3FF10648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5420" y="764875"/>
            <a:ext cx="2477419" cy="803275"/>
          </a:xfrm>
        </p:spPr>
        <p:txBody>
          <a:bodyPr/>
          <a:lstStyle/>
          <a:p>
            <a:r>
              <a:rPr lang="hu-HU" dirty="0" err="1"/>
              <a:t>Rámháp</a:t>
            </a:r>
            <a:r>
              <a:rPr lang="hu-HU" dirty="0"/>
              <a:t> Gergő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3E1BC-048E-EA1D-36BA-1538E0C2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413" y="733880"/>
            <a:ext cx="2477419" cy="803275"/>
          </a:xfrm>
        </p:spPr>
        <p:txBody>
          <a:bodyPr/>
          <a:lstStyle/>
          <a:p>
            <a:r>
              <a:rPr lang="hu-HU" dirty="0"/>
              <a:t>Wágner János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B0C1D-51E0-B0BD-625B-475B55B99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0035" y="741362"/>
            <a:ext cx="2458230" cy="803275"/>
          </a:xfrm>
        </p:spPr>
        <p:txBody>
          <a:bodyPr>
            <a:normAutofit/>
          </a:bodyPr>
          <a:lstStyle/>
          <a:p>
            <a:r>
              <a:rPr lang="hu-HU" dirty="0"/>
              <a:t>Fábián Zsolt Ferenc</a:t>
            </a:r>
          </a:p>
        </p:txBody>
      </p:sp>
    </p:spTree>
    <p:extLst>
      <p:ext uri="{BB962C8B-B14F-4D97-AF65-F5344CB8AC3E}">
        <p14:creationId xmlns:p14="http://schemas.microsoft.com/office/powerpoint/2010/main" val="985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E5B-E1A1-8A6A-1B1B-572CED4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Tervek a jövőre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AC55-8644-7066-0F8C-FC3A2966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978" y="1794928"/>
            <a:ext cx="2458230" cy="1862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Posztok száma</a:t>
            </a:r>
          </a:p>
          <a:p>
            <a:r>
              <a:rPr lang="hu-HU" dirty="0"/>
              <a:t>Poszthoz feltölthető képek száma</a:t>
            </a:r>
          </a:p>
          <a:p>
            <a:r>
              <a:rPr lang="hu-HU" dirty="0"/>
              <a:t>Elsőbbség / kiemelés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B125-CA16-F949-6439-6638F25D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FF25C-DEB1-94D4-BF26-10D72609DC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776156" y="1794928"/>
            <a:ext cx="1703616" cy="339849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72994D-F233-4326-C9A1-BED78E66DE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6981" y="818525"/>
            <a:ext cx="2477419" cy="803275"/>
          </a:xfrm>
        </p:spPr>
        <p:txBody>
          <a:bodyPr/>
          <a:lstStyle/>
          <a:p>
            <a:r>
              <a:rPr lang="hu-HU" dirty="0"/>
              <a:t>Premium feliratkozás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A2253-6D9D-D52C-6183-9384C3478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1804" y="818525"/>
            <a:ext cx="2477419" cy="803275"/>
          </a:xfrm>
        </p:spPr>
        <p:txBody>
          <a:bodyPr/>
          <a:lstStyle/>
          <a:p>
            <a:r>
              <a:rPr lang="hu-HU" dirty="0"/>
              <a:t>Mobilalkalmazás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92EFD-4527-1665-2FB8-6A3DED452A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6223" y="726393"/>
            <a:ext cx="2689882" cy="987540"/>
          </a:xfrm>
        </p:spPr>
        <p:txBody>
          <a:bodyPr>
            <a:normAutofit/>
          </a:bodyPr>
          <a:lstStyle/>
          <a:p>
            <a:r>
              <a:rPr lang="hu-HU" dirty="0"/>
              <a:t>Letisztultabb felület</a:t>
            </a:r>
          </a:p>
        </p:txBody>
      </p:sp>
      <p:pic>
        <p:nvPicPr>
          <p:cNvPr id="12" name="Kép 5">
            <a:extLst>
              <a:ext uri="{FF2B5EF4-FFF2-40B4-BE49-F238E27FC236}">
                <a16:creationId xmlns:a16="http://schemas.microsoft.com/office/drawing/2014/main" id="{F3C96771-9AF1-9A7B-4B11-F6F2413C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00" y="2508871"/>
            <a:ext cx="1380194" cy="920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91EB4D-EB2F-9B34-D720-244F26DA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3728430"/>
            <a:ext cx="2912761" cy="232199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18A54D-2226-DF7E-40DB-B6C1829A4E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AF58D8-438E-FFF7-B9B5-B31C9015D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95" y="1792607"/>
            <a:ext cx="3092810" cy="15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FE1-679D-7462-F840-8F0806D4A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Weboldal bemutatása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497F2-3880-3EAC-2B88-D3BB561F4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19EB0715-B0FD-DC37-53EB-D7C1F675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28" y="2380084"/>
            <a:ext cx="2747695" cy="18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29679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>
            <a:normAutofit/>
          </a:bodyPr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React</a:t>
            </a:r>
            <a:r>
              <a:rPr lang="hu-HU" dirty="0"/>
              <a:t>-Router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  <a:p>
            <a:r>
              <a:rPr lang="hu-HU" dirty="0"/>
              <a:t>8 tábla</a:t>
            </a:r>
          </a:p>
          <a:p>
            <a:r>
              <a:rPr lang="hu-HU" dirty="0"/>
              <a:t>Tesztadatokkal feltöltve (felhasználók, posztok)</a:t>
            </a:r>
          </a:p>
        </p:txBody>
      </p:sp>
      <p:pic>
        <p:nvPicPr>
          <p:cNvPr id="1028" name="Picture 4" descr="MySQL - Download">
            <a:extLst>
              <a:ext uri="{FF2B5EF4-FFF2-40B4-BE49-F238E27FC236}">
                <a16:creationId xmlns:a16="http://schemas.microsoft.com/office/drawing/2014/main" id="{C4D2DB4A-4ACB-4B0B-07C8-CCABBBB2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62" y="1828913"/>
            <a:ext cx="1390537" cy="13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028-198E-D525-3F1C-61F14252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D38-C90A-51FC-5888-7A70D48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8B30-DD86-8922-2A31-BDB7AD32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adatok</a:t>
            </a:r>
          </a:p>
          <a:p>
            <a:r>
              <a:rPr lang="hu-HU" dirty="0"/>
              <a:t>Posztok</a:t>
            </a:r>
          </a:p>
          <a:p>
            <a:r>
              <a:rPr lang="hu-HU" dirty="0"/>
              <a:t>Vélemények</a:t>
            </a:r>
          </a:p>
          <a:p>
            <a:r>
              <a:rPr lang="hu-HU" dirty="0"/>
              <a:t>Értékelések</a:t>
            </a:r>
          </a:p>
          <a:p>
            <a:r>
              <a:rPr lang="hu-HU" dirty="0"/>
              <a:t>Kedvencek</a:t>
            </a:r>
          </a:p>
          <a:p>
            <a:r>
              <a:rPr lang="hu-HU" dirty="0"/>
              <a:t>Beszélgetések</a:t>
            </a:r>
          </a:p>
          <a:p>
            <a:r>
              <a:rPr lang="hu-HU" dirty="0"/>
              <a:t>Üzenetek</a:t>
            </a:r>
          </a:p>
          <a:p>
            <a:r>
              <a:rPr lang="hu-HU" dirty="0"/>
              <a:t>Naptár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47FEB-A969-D0F6-267F-BC31FA6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61" y="4839350"/>
            <a:ext cx="7859222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D399E-2E37-77E7-3F53-70FDDE47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53" y="5580998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178-44BC-44CB-298A-445A746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11D6-23E5-CDD3-18C4-7EF3D76F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990" y="544282"/>
            <a:ext cx="3474720" cy="579555"/>
          </a:xfrm>
        </p:spPr>
        <p:txBody>
          <a:bodyPr/>
          <a:lstStyle/>
          <a:p>
            <a:r>
              <a:rPr lang="hu-HU" dirty="0"/>
              <a:t>Mobil eszközökre </a:t>
            </a:r>
            <a:r>
              <a:rPr lang="hu-HU" dirty="0" err="1"/>
              <a:t>optimizálva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2775-A5E5-213B-7F7E-57B3E9162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26CF-F914-B18C-413E-773FFCCF3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DF4E-683A-35B3-67BB-243E68E557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08DF-71E2-8E42-35DE-6C704F5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42" y="903704"/>
            <a:ext cx="2684117" cy="5248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20D0C-2753-4625-8B94-BF9EE67C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216241"/>
            <a:ext cx="2515955" cy="49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904</Words>
  <Application>Microsoft Office PowerPoint</Application>
  <PresentationFormat>Widescreen</PresentationFormat>
  <Paragraphs>188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Segoe UI</vt:lpstr>
      <vt:lpstr>Segoe WPC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Adatbázis tábláink</vt:lpstr>
      <vt:lpstr>Reszponzivitás</vt:lpstr>
      <vt:lpstr>Tesztek</vt:lpstr>
      <vt:lpstr>Csapatmunka</vt:lpstr>
      <vt:lpstr>Csapatmunka</vt:lpstr>
      <vt:lpstr>Tervek a jövőre</vt:lpstr>
      <vt:lpstr>Weboldal bemutatása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2025-05-26T12:47:01Z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