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70" r:id="rId7"/>
    <p:sldId id="275" r:id="rId8"/>
    <p:sldId id="273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63" r:id="rId17"/>
    <p:sldId id="264" r:id="rId18"/>
    <p:sldId id="265" r:id="rId19"/>
    <p:sldId id="267" r:id="rId20"/>
    <p:sldId id="268" r:id="rId21"/>
    <p:sldId id="269" r:id="rId22"/>
    <p:sldId id="261" r:id="rId23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A probléma: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Minden munkás máshogy hirdeti magát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Mindenki folyton elfoglalt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Komplikált kapcsolatfelvétel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Tervezés: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Egységes platform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Csak olyanok akik gyorsan vállalják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Egyszerű és gyors kapcsolatfelvétel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Megoldás: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Posztok tetszés szerinti szűrése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Aktivitásjelző és dátumbeállítás a posztra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Chat felület és időpont foglalás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 custLinFactNeighborX="21286" custLinFactNeighborY="119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ScaleX="110045" custScaleY="141288" custLinFactNeighborX="5616" custLinFactNeighborY="2123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LinFactNeighborX="8474" custLinFactNeighborY="-13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ScaleY="132551" custLinFactNeighborX="2966" custLinFactNeighborY="15048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LinFactNeighborX="-14631" custLinFactNeighborY="13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ScaleX="115977" custScaleY="127541" custLinFactNeighborX="-2752" custLinFactNeighborY="11442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912947" y="592448"/>
          <a:ext cx="708750" cy="707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115976" y="1424965"/>
          <a:ext cx="2228411" cy="340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A probléma: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Minden munkás máshogy hirdeti magát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Mindenki folyton elfoglalt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Komplikált kapcsolatfelvétel</a:t>
          </a:r>
        </a:p>
      </dsp:txBody>
      <dsp:txXfrm>
        <a:off x="115976" y="1424965"/>
        <a:ext cx="2228411" cy="3404671"/>
      </dsp:txXfrm>
    </dsp:sp>
    <dsp:sp modelId="{A4433C94-6E4E-405C-AE9F-26764847360D}">
      <dsp:nvSpPr>
        <dsp:cNvPr id="0" name=""/>
        <dsp:cNvSpPr/>
      </dsp:nvSpPr>
      <dsp:spPr>
        <a:xfrm>
          <a:off x="103957" y="3875984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303222" y="588430"/>
          <a:ext cx="708750" cy="707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645099" y="1394945"/>
          <a:ext cx="2025000" cy="319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Tervezés: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Egységes platform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Csak olyanok akik gyorsan vállalják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Egyszerű és gyors kapcsolatfelvétel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</dsp:txBody>
      <dsp:txXfrm>
        <a:off x="2645099" y="1394945"/>
        <a:ext cx="2025000" cy="3194132"/>
      </dsp:txXfrm>
    </dsp:sp>
    <dsp:sp modelId="{AFE843AB-8A0E-49AD-B766-A4FB1BDCD12B}">
      <dsp:nvSpPr>
        <dsp:cNvPr id="0" name=""/>
        <dsp:cNvSpPr/>
      </dsp:nvSpPr>
      <dsp:spPr>
        <a:xfrm>
          <a:off x="2585038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680608" y="607285"/>
          <a:ext cx="708750" cy="707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4908685" y="1368414"/>
          <a:ext cx="2348534" cy="307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Megoldás: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Posztok tetszés szerinti szűrése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Aktivitásjelző és dátumbeállítás a posztra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Chat felület és időpont foglalás</a:t>
          </a:r>
        </a:p>
      </dsp:txBody>
      <dsp:txXfrm>
        <a:off x="4908685" y="1368414"/>
        <a:ext cx="2348534" cy="3073404"/>
      </dsp:txXfrm>
    </dsp:sp>
    <dsp:sp modelId="{AD62B4A4-872C-4759-A4CF-C368039ADF17}">
      <dsp:nvSpPr>
        <dsp:cNvPr id="0" name=""/>
        <dsp:cNvSpPr/>
      </dsp:nvSpPr>
      <dsp:spPr>
        <a:xfrm>
          <a:off x="5126180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2025. 04. 18.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2025. 04. 18.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Minden szakmunkásnak vagy vállalkozónak más módszere van hogyan hirdeti magát és más platformon kell velük felvenni a kapcsolatot. Ezen kívül csak kapcsolatfelvétel után derül ki hogy az adott munkás tudná-e vállalni. 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Az S.O.S. munka egy gyors, egyszerű szakmunkás hirdető és kereső weboldal. A weboldal célja a munkavállaló gyors megtalálása és kapcsolatteremtése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A regisztrációnál két féle fiók közül választhatunk. A szakmunkást és a vendéget. A szakmunkás fiók sajátossága, hogy egyedi posztot tud létrehozni valamint törölni. Minden felhasználó tud a posztok között böngészni, azokra időpontkéréssel jelentkezni, vagy üzenetet írni.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773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4C9B-9C1F-B518-AD67-9E0F38A4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74161-23F6-1483-2E2D-034B77508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B5BFF-6398-1ED0-C95E-0922E387D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backendhez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NodeJS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AF9E-E03B-D79F-315F-2EE6D791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921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E4FC-C595-AFC9-1680-640573F4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C87E7-6A38-4D83-71A4-036963CA6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094C2-7CA9-67C1-55AA-29EAD32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backendhez telepített segédmodulokat a </a:t>
            </a:r>
            <a:r>
              <a:rPr lang="hu-HU" dirty="0" err="1"/>
              <a:t>package.json</a:t>
            </a:r>
            <a:r>
              <a:rPr lang="hu-HU" dirty="0"/>
              <a:t> fájlban a </a:t>
            </a:r>
            <a:r>
              <a:rPr lang="hu-HU" dirty="0" err="1"/>
              <a:t>dependencies</a:t>
            </a:r>
            <a:r>
              <a:rPr lang="hu-HU" dirty="0"/>
              <a:t> alatt láthatjuk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C981-47EC-5324-5493-05EA07EC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22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1075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5490-0A88-00FD-6C89-B80B6115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1EE03-2887-11F0-CD39-03E679058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123EC-CECD-480D-6EB4-9A57D376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adatbázishoz a </a:t>
            </a:r>
            <a:r>
              <a:rPr lang="hu-HU" dirty="0" err="1"/>
              <a:t>MySQL</a:t>
            </a:r>
            <a:r>
              <a:rPr lang="hu-HU" dirty="0"/>
              <a:t> relációs adatbázis kezelő rendszert használtuk.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63A7-B820-26FE-C131-696B06DF8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602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F4E9-46F1-D297-0BE6-9D0447F1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B5019-C986-0474-532A-10D82C1C1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82C13-AF24-6D60-B3AE-1C6464FE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Felhasználói adatokba tároljuk a regisztrációnál megadott adatokat, valamint néhány háttérbeli egyedi azonosítót amit automatikusan legenerálunk nekik.</a:t>
            </a:r>
          </a:p>
          <a:p>
            <a:endParaRPr lang="hu-HU" dirty="0"/>
          </a:p>
          <a:p>
            <a:r>
              <a:rPr lang="hu-HU" dirty="0"/>
              <a:t>A posztok táblában a sikeresen létrehozott posztokat tároljuk</a:t>
            </a:r>
          </a:p>
          <a:p>
            <a:endParaRPr lang="hu-HU" dirty="0"/>
          </a:p>
          <a:p>
            <a:r>
              <a:rPr lang="hu-HU" dirty="0"/>
              <a:t>A vélemények táblában a posztokra írt szöveges véleményeket tároljuk.</a:t>
            </a:r>
          </a:p>
          <a:p>
            <a:endParaRPr lang="hu-HU" dirty="0"/>
          </a:p>
          <a:p>
            <a:r>
              <a:rPr lang="hu-HU" dirty="0"/>
              <a:t>Az értékelések táblában az 1-5 csillagos skálán megadott értékeléseket tároljuk.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A kedvencek táblában a kedvencként lementett posztokat tároljuk</a:t>
            </a:r>
          </a:p>
          <a:p>
            <a:endParaRPr lang="hu-HU" dirty="0"/>
          </a:p>
          <a:p>
            <a:r>
              <a:rPr lang="hu-HU" dirty="0"/>
              <a:t>A beszélgetések táblában a felhasználók közötti üzeneteket tároljuk</a:t>
            </a:r>
          </a:p>
          <a:p>
            <a:endParaRPr lang="hu-HU" dirty="0"/>
          </a:p>
          <a:p>
            <a:r>
              <a:rPr lang="hu-HU" dirty="0"/>
              <a:t>Az üzenetek táblában pedig a bejövő időpont kérelmeket tároljuk. A tiszta kód elve szerint rosszul van a tábla elnevezve, viszont ezt későn vettük </a:t>
            </a:r>
            <a:r>
              <a:rPr lang="hu-HU" dirty="0" err="1"/>
              <a:t>észre</a:t>
            </a:r>
            <a:r>
              <a:rPr lang="hu-HU" dirty="0"/>
              <a:t> és a módosítás sok problémát okozott volna</a:t>
            </a:r>
          </a:p>
          <a:p>
            <a:endParaRPr lang="hu-HU" dirty="0"/>
          </a:p>
          <a:p>
            <a:r>
              <a:rPr lang="hu-HU" dirty="0"/>
              <a:t>A naptár táblában a már lefoglalt időpontokat tároljuk. Ennek az a szerepe hogy az új időpontfoglalásnál megvizsgáljuk hogy mi foglalt, és kiveszi a foglaltat a szabadon választható időpontok közül.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E897-F228-1F89-497B-BEB7FD06A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7974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Tesztjeink alapján minden oldalunkat teszteltük különböző eszközök képernyőméretére.</a:t>
            </a:r>
          </a:p>
          <a:p>
            <a:endParaRPr lang="hu-HU" dirty="0"/>
          </a:p>
          <a:p>
            <a:r>
              <a:rPr lang="hu-HU" dirty="0"/>
              <a:t>Így néz ki a weboldalunk nagy felbontású képernyőn</a:t>
            </a:r>
          </a:p>
          <a:p>
            <a:endParaRPr lang="hu-HU" dirty="0"/>
          </a:p>
          <a:p>
            <a:r>
              <a:rPr lang="hu-HU" dirty="0"/>
              <a:t>És így néz ki keskeny eszközön (például mobil, tablet)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0710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2025. 04. 18.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2025. 04. 18.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3FBA-2329-B7ED-FD00-891A0FA3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3F5C-CDFF-0806-9764-2EAC17266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Néhány fénykép milyen teszteket futtattunk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E4C6E-2F7D-E25B-00D7-F4FE14A4B0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0A28E-77DA-9579-45F4-4F91082BC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Sikeres tesztek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7180B-9E28-20B2-5C72-4FE6AAF7D45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35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223-709C-B507-B443-D33B14BE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92-7EA7-7705-EFF9-795EB72BB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Frontend-backend felosztás</a:t>
            </a:r>
          </a:p>
          <a:p>
            <a:r>
              <a:rPr lang="hu-HU" dirty="0" err="1"/>
              <a:t>Fájlonkénti</a:t>
            </a:r>
            <a:r>
              <a:rPr lang="hu-HU" dirty="0"/>
              <a:t> felosztás</a:t>
            </a:r>
          </a:p>
          <a:p>
            <a:r>
              <a:rPr lang="hu-HU" dirty="0"/>
              <a:t>Tiszta kód elve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5875-7503-2DC1-8DD7-DC6D94D39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Kép </a:t>
            </a:r>
            <a:r>
              <a:rPr lang="hu-HU" dirty="0" err="1"/>
              <a:t>githubról</a:t>
            </a:r>
            <a:r>
              <a:rPr lang="hu-HU" dirty="0"/>
              <a:t> </a:t>
            </a:r>
            <a:r>
              <a:rPr lang="hu-HU" dirty="0" err="1"/>
              <a:t>discordrol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389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138F-B866-B26C-F691-6EDF8BCD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22D6-C5CB-5C02-B9BC-20122F68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42B2-EDB3-D352-6081-C5EAB10A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D204F-BF55-4554-FCF5-0C557A3B93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896F9-9EA7-B434-B636-D639F797407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57EF2-CDA6-FF4B-41A0-C3FF10648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43E1BC-048E-EA1D-36BA-1538E0C275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EB0C1D-51E0-B0BD-625B-475B55B998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09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4EE20-AC11-427B-A294-6CAC2D0B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Zsolti</a:t>
            </a:r>
            <a:r>
              <a:rPr lang="hu-HU" dirty="0"/>
              <a:t> része a projektben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122EFB-A6F8-4D4B-A610-672B42CC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945" y="763480"/>
            <a:ext cx="7535746" cy="5255580"/>
          </a:xfrm>
        </p:spPr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Posztok, Sajátposztok, Fiókbeállítás, </a:t>
            </a:r>
            <a:r>
              <a:rPr lang="hu-HU" sz="3600" dirty="0" err="1"/>
              <a:t>Navbár</a:t>
            </a:r>
            <a:r>
              <a:rPr lang="hu-HU" sz="3600" dirty="0"/>
              <a:t>, </a:t>
            </a:r>
            <a:r>
              <a:rPr lang="hu-HU" sz="3600" dirty="0" err="1"/>
              <a:t>Időpotfoglalás</a:t>
            </a:r>
            <a:r>
              <a:rPr lang="hu-HU" sz="3600" dirty="0"/>
              <a:t>, Prémium oldal, Posztot létrehozása, Dokumentáció írása</a:t>
            </a:r>
          </a:p>
        </p:txBody>
      </p:sp>
    </p:spTree>
    <p:extLst>
      <p:ext uri="{BB962C8B-B14F-4D97-AF65-F5344CB8AC3E}">
        <p14:creationId xmlns:p14="http://schemas.microsoft.com/office/powerpoint/2010/main" val="300945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6B2BF-8803-4A9F-B5D3-84891BB9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Jani része a projektben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3BA92-B57F-4607-8046-F63B4060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A főoldal designja, Navbár, Posztok, Regisztráció, Bejelentkezés, Fiókbeállítás,  Időpontfoglalás, Poszt létrehozása,  Dokumentáció írása</a:t>
            </a:r>
          </a:p>
        </p:txBody>
      </p:sp>
    </p:spTree>
    <p:extLst>
      <p:ext uri="{BB962C8B-B14F-4D97-AF65-F5344CB8AC3E}">
        <p14:creationId xmlns:p14="http://schemas.microsoft.com/office/powerpoint/2010/main" val="163120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2CBAFF-020C-4F2F-99AC-3148A3DD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Gergő része a programban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B0FF1A-916F-4B7F-BC5A-8B6096E7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Regisztráció, Bejelentkezés, Időpontfoglalás, Üzenetek, Jelszó, Profilkép, Képek, Posztok.</a:t>
            </a:r>
          </a:p>
          <a:p>
            <a:r>
              <a:rPr lang="hu-HU" sz="3600" b="1" u="sng" dirty="0"/>
              <a:t>Backend</a:t>
            </a:r>
            <a:r>
              <a:rPr lang="hu-HU" sz="3600" dirty="0"/>
              <a:t>: ezekhez az oldalakhoz  a lekérdezések és a server.js</a:t>
            </a:r>
          </a:p>
        </p:txBody>
      </p:sp>
    </p:spTree>
    <p:extLst>
      <p:ext uri="{BB962C8B-B14F-4D97-AF65-F5344CB8AC3E}">
        <p14:creationId xmlns:p14="http://schemas.microsoft.com/office/powerpoint/2010/main" val="222916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AFD6F5-BAF7-4236-87B8-4CFCFAD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illusztráció az oldalról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35D8546-D9AC-4F3E-8408-7FE0461B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706" y="0"/>
            <a:ext cx="6989294" cy="33548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5310465-F33E-4D9F-8D61-4A62427F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06" y="3593708"/>
            <a:ext cx="6989294" cy="3278908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6F5A972-66CD-487D-88DA-159F10EAC553}"/>
              </a:ext>
            </a:extLst>
          </p:cNvPr>
          <p:cNvSpPr/>
          <p:nvPr/>
        </p:nvSpPr>
        <p:spPr>
          <a:xfrm>
            <a:off x="3590600" y="1600948"/>
            <a:ext cx="1486225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Főoldal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D573B09-5144-4C2E-83B2-095175303D29}"/>
              </a:ext>
            </a:extLst>
          </p:cNvPr>
          <p:cNvSpPr/>
          <p:nvPr/>
        </p:nvSpPr>
        <p:spPr>
          <a:xfrm>
            <a:off x="3526386" y="4448932"/>
            <a:ext cx="1550439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Posztok</a:t>
            </a:r>
          </a:p>
        </p:txBody>
      </p:sp>
    </p:spTree>
    <p:extLst>
      <p:ext uri="{BB962C8B-B14F-4D97-AF65-F5344CB8AC3E}">
        <p14:creationId xmlns:p14="http://schemas.microsoft.com/office/powerpoint/2010/main" val="299453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74589-C98E-4D21-8491-60A8C21B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illusztráció az oldalról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858D7EF-EEB0-401C-969B-C0186D232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858" y="0"/>
            <a:ext cx="6749142" cy="32480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D9ADF1-7E90-4942-9164-B7F1D03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7" y="3702776"/>
            <a:ext cx="6749142" cy="3155224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28FCFF44-9464-45D7-B931-2E8494E98ECE}"/>
              </a:ext>
            </a:extLst>
          </p:cNvPr>
          <p:cNvSpPr/>
          <p:nvPr/>
        </p:nvSpPr>
        <p:spPr>
          <a:xfrm>
            <a:off x="3705224" y="1343025"/>
            <a:ext cx="151447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Regisztráció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032BEB4-5EF0-439A-825C-DB05ED7EFFAC}"/>
              </a:ext>
            </a:extLst>
          </p:cNvPr>
          <p:cNvSpPr/>
          <p:nvPr/>
        </p:nvSpPr>
        <p:spPr>
          <a:xfrm>
            <a:off x="3705224" y="4438650"/>
            <a:ext cx="15144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Bejelentkezés</a:t>
            </a:r>
          </a:p>
        </p:txBody>
      </p:sp>
    </p:spTree>
    <p:extLst>
      <p:ext uri="{BB962C8B-B14F-4D97-AF65-F5344CB8AC3E}">
        <p14:creationId xmlns:p14="http://schemas.microsoft.com/office/powerpoint/2010/main" val="248024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9C656-882F-4E6F-B8B1-683754F9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munkák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82D7E5-95E3-45FD-8DED-0D47C5F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Mivel már nincs időnk a leadásig, ezért már új dologba nem kezdünk, már csak finomítunk az oldalon amíg </a:t>
            </a:r>
            <a:r>
              <a:rPr lang="hu-HU"/>
              <a:t>szerintünk tökéletes nem lesz.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351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8408"/>
            <a:ext cx="3422132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hu-HU" sz="4000" dirty="0"/>
              <a:t>A projektötlet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086171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E92-ED30-42AF-A920-CC360FE3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4C41-0EB3-BFC5-B724-FB7E921B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Poszt létrehozása</a:t>
            </a:r>
          </a:p>
          <a:p>
            <a:r>
              <a:rPr lang="hu-HU" dirty="0"/>
              <a:t>Poszt törlése</a:t>
            </a:r>
          </a:p>
          <a:p>
            <a:r>
              <a:rPr lang="hu-HU" dirty="0"/>
              <a:t>Poszt értékelése, véleményírás</a:t>
            </a:r>
          </a:p>
          <a:p>
            <a:r>
              <a:rPr lang="hu-HU" dirty="0"/>
              <a:t>Keresés, szűrés</a:t>
            </a:r>
          </a:p>
          <a:p>
            <a:r>
              <a:rPr lang="hu-HU" dirty="0"/>
              <a:t>Közvetlen üzenetküldés</a:t>
            </a:r>
          </a:p>
          <a:p>
            <a:r>
              <a:rPr lang="hu-HU" dirty="0"/>
              <a:t>Időpont foglalás, elfogadás, lemondás</a:t>
            </a:r>
          </a:p>
          <a:p>
            <a:r>
              <a:rPr lang="hu-HU" dirty="0"/>
              <a:t>Személyes adatok módosítása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71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16F4-2714-B51D-F692-31B3C97F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112-1F66-7070-EED0-E1B065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felosztása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714-D70B-A122-0712-030E25B7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695450"/>
            <a:ext cx="5105400" cy="4029570"/>
          </a:xfrm>
        </p:spPr>
        <p:txBody>
          <a:bodyPr/>
          <a:lstStyle/>
          <a:p>
            <a:r>
              <a:rPr lang="hu-HU" dirty="0"/>
              <a:t>Backend -  </a:t>
            </a:r>
            <a:r>
              <a:rPr lang="hu-HU" dirty="0" err="1"/>
              <a:t>NodeJS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Axios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bcrypt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Nodemon</a:t>
            </a:r>
            <a:br>
              <a:rPr lang="hu-HU" dirty="0"/>
            </a:br>
            <a:r>
              <a:rPr lang="hu-HU" dirty="0"/>
              <a:t>	JWT / JSON Web </a:t>
            </a:r>
            <a:r>
              <a:rPr lang="hu-HU" dirty="0" err="1"/>
              <a:t>Token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Frontend - </a:t>
            </a:r>
            <a:r>
              <a:rPr lang="hu-HU" dirty="0" err="1"/>
              <a:t>React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Bootstrap</a:t>
            </a:r>
            <a:br>
              <a:rPr lang="hu-HU" dirty="0"/>
            </a:br>
            <a:r>
              <a:rPr lang="hu-HU" dirty="0"/>
              <a:t>	 </a:t>
            </a:r>
          </a:p>
          <a:p>
            <a:endParaRPr lang="hu-HU" dirty="0"/>
          </a:p>
        </p:txBody>
      </p:sp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A3C8DFAA-E5F0-2DEC-15C9-F40EA081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55" y="1581037"/>
            <a:ext cx="2104345" cy="12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original wordmark&quot; Icon - Download for free – Iconduck">
            <a:extLst>
              <a:ext uri="{FF2B5EF4-FFF2-40B4-BE49-F238E27FC236}">
                <a16:creationId xmlns:a16="http://schemas.microsoft.com/office/drawing/2014/main" id="{248E6FBC-D96F-A132-34C5-9FEF5FC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4" y="4086663"/>
            <a:ext cx="1255964" cy="15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302E-4BF9-67D2-5709-44B854E3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E91-0B0F-46A1-D465-7E2671B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CEA4EA-6406-9226-41AF-5D923F4D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0408"/>
            <a:ext cx="7315200" cy="3834339"/>
          </a:xfrm>
        </p:spPr>
        <p:txBody>
          <a:bodyPr/>
          <a:lstStyle/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JWT</a:t>
            </a:r>
          </a:p>
          <a:p>
            <a:r>
              <a:rPr lang="hu-HU" dirty="0" err="1"/>
              <a:t>Nodemon</a:t>
            </a:r>
            <a:endParaRPr lang="hu-H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AAAEF-342D-89E7-5D32-DD290F0B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70" y="1976547"/>
            <a:ext cx="3324689" cy="4182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9F9FE-2C3E-15D3-5E8A-0C670F26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48" y="742636"/>
            <a:ext cx="184810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6C8-0A7E-110A-C2D3-BE5B534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32EC6-16A0-0DC1-DAC0-14DEA15E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269" y="863790"/>
            <a:ext cx="1664414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7F07D-88B5-0E5A-88F5-726DC111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1" y="863789"/>
            <a:ext cx="1933574" cy="372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4C7C1-5226-4181-DBD2-C8E61E4C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93" y="863789"/>
            <a:ext cx="1980732" cy="37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5A3F-76F2-3E20-C22B-094E6B5E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A56C-6D8F-8B16-BF1C-26F803B3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4D261-A23A-2FDA-131F-C177AE9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SQL nyelv</a:t>
            </a:r>
          </a:p>
          <a:p>
            <a:r>
              <a:rPr lang="hu-HU" dirty="0"/>
              <a:t>8 tábla</a:t>
            </a:r>
          </a:p>
          <a:p>
            <a:r>
              <a:rPr lang="hu-HU" dirty="0"/>
              <a:t>Tesztadatokkal feltöltve (felhasználók, posztok)</a:t>
            </a:r>
          </a:p>
        </p:txBody>
      </p:sp>
      <p:pic>
        <p:nvPicPr>
          <p:cNvPr id="1028" name="Picture 4" descr="MySQL - Download">
            <a:extLst>
              <a:ext uri="{FF2B5EF4-FFF2-40B4-BE49-F238E27FC236}">
                <a16:creationId xmlns:a16="http://schemas.microsoft.com/office/drawing/2014/main" id="{C4D2DB4A-4ACB-4B0B-07C8-CCABBBB2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62" y="1828913"/>
            <a:ext cx="1390537" cy="13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2028-198E-D525-3F1C-61F14252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D38-C90A-51FC-5888-7A70D48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tábláink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58B30-DD86-8922-2A31-BDB7AD32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adatok</a:t>
            </a:r>
          </a:p>
          <a:p>
            <a:r>
              <a:rPr lang="hu-HU" dirty="0"/>
              <a:t>Posztok</a:t>
            </a:r>
          </a:p>
          <a:p>
            <a:r>
              <a:rPr lang="hu-HU" dirty="0"/>
              <a:t>Vélemények</a:t>
            </a:r>
          </a:p>
          <a:p>
            <a:r>
              <a:rPr lang="hu-HU" dirty="0"/>
              <a:t>Értékelések</a:t>
            </a:r>
          </a:p>
          <a:p>
            <a:r>
              <a:rPr lang="hu-HU" dirty="0"/>
              <a:t>Kedvencek</a:t>
            </a:r>
          </a:p>
          <a:p>
            <a:r>
              <a:rPr lang="hu-HU" dirty="0"/>
              <a:t>Beszélgetések</a:t>
            </a:r>
          </a:p>
          <a:p>
            <a:r>
              <a:rPr lang="hu-HU" dirty="0"/>
              <a:t>Üzenetek</a:t>
            </a:r>
          </a:p>
          <a:p>
            <a:r>
              <a:rPr lang="hu-HU" dirty="0"/>
              <a:t>Naptár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47FEB-A969-D0F6-267F-BC31FA6E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61" y="4839350"/>
            <a:ext cx="7859222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D399E-2E37-77E7-3F53-70FDDE47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53" y="5580998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178-44BC-44CB-298A-445A7466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11D6-23E5-CDD3-18C4-7EF3D76F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5990" y="544282"/>
            <a:ext cx="3474720" cy="579555"/>
          </a:xfrm>
        </p:spPr>
        <p:txBody>
          <a:bodyPr/>
          <a:lstStyle/>
          <a:p>
            <a:r>
              <a:rPr lang="hu-HU" dirty="0"/>
              <a:t>Mobil eszközökre </a:t>
            </a:r>
            <a:r>
              <a:rPr lang="hu-HU" dirty="0" err="1"/>
              <a:t>optimizálva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2775-A5E5-213B-7F7E-57B3E9162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026CF-F914-B18C-413E-773FFCCF3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DF4E-683A-35B3-67BB-243E68E557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8F08DF-71E2-8E42-35DE-6C704F5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42" y="903704"/>
            <a:ext cx="2684117" cy="5248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20D0C-2753-4625-8B94-BF9EE67C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12" y="1216241"/>
            <a:ext cx="2515955" cy="49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4599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611</Words>
  <Application>Microsoft Office PowerPoint</Application>
  <PresentationFormat>Widescreen</PresentationFormat>
  <Paragraphs>113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Segoe UI</vt:lpstr>
      <vt:lpstr>Wingdings 2</vt:lpstr>
      <vt:lpstr>Keret</vt:lpstr>
      <vt:lpstr>S.O.S Munka</vt:lpstr>
      <vt:lpstr>A projektötlet</vt:lpstr>
      <vt:lpstr>A weboldal funkciói</vt:lpstr>
      <vt:lpstr>A weboldal felosztása</vt:lpstr>
      <vt:lpstr>Backend</vt:lpstr>
      <vt:lpstr>Frontend</vt:lpstr>
      <vt:lpstr>Adatbázis</vt:lpstr>
      <vt:lpstr>Adatbázis tábláink</vt:lpstr>
      <vt:lpstr>Reszponzivitás</vt:lpstr>
      <vt:lpstr>Tesztek</vt:lpstr>
      <vt:lpstr>Csapatmunka</vt:lpstr>
      <vt:lpstr>Munka </vt:lpstr>
      <vt:lpstr>Zsolti része a projektben</vt:lpstr>
      <vt:lpstr>Jani része a projektben </vt:lpstr>
      <vt:lpstr>Gergő része a programban</vt:lpstr>
      <vt:lpstr>Pár illusztráció az oldalról</vt:lpstr>
      <vt:lpstr>Pár illusztráció az oldalról</vt:lpstr>
      <vt:lpstr>További munkák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2025-04-18T13:17:40Z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