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63" r:id="rId12"/>
    <p:sldId id="264" r:id="rId13"/>
    <p:sldId id="265" r:id="rId14"/>
    <p:sldId id="267" r:id="rId15"/>
    <p:sldId id="268" r:id="rId16"/>
    <p:sldId id="269" r:id="rId17"/>
    <p:sldId id="261" r:id="rId1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Csak olyanok akik gyorsan vállalják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Csak olyanok akik gyorsan vállalják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2025. 04. 16.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 és más platformon kell velük felvenni a kapcsolatot. Ezen kívül csak kapcsolatfelvétel után derül ki hogy az adott munkás tudná-e vállalni. 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backendhez telepített segédmodulokat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2025. 04. 16.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Gergő része a programban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B0FF1A-916F-4B7F-BC5A-8B6096E7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Regisztráció, Bejelentkezés, Időpontfoglalás, Üzenetek, Jelszó, Profilkép, Képek, Posztok.</a:t>
            </a:r>
          </a:p>
          <a:p>
            <a:r>
              <a:rPr lang="hu-HU" sz="3600" b="1" u="sng" dirty="0"/>
              <a:t>Backend</a:t>
            </a:r>
            <a:r>
              <a:rPr lang="hu-HU" sz="3600" dirty="0"/>
              <a:t>: ezekhez az oldalakhoz  a lekérdezések és a server.js</a:t>
            </a: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Főoldal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Posztok</a:t>
            </a:r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 illusztráció az oldalról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Regisztráció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Bejelentkezés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9C656-882F-4E6F-B8B1-683754F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További munkák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2D7E5-95E3-45FD-8DED-0D47C5F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Mivel már nincs időnk a leadásig, ezért már új dologba nem kezdünk, már csak finomítunk az oldalon amíg </a:t>
            </a:r>
            <a:r>
              <a:rPr lang="hu-HU"/>
              <a:t>szerintünk tökéletes nem lesz.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3351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086171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/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MySQL</a:t>
            </a:r>
            <a:r>
              <a:rPr lang="hu-HU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Zsolti</a:t>
            </a:r>
            <a:r>
              <a:rPr lang="hu-HU" dirty="0"/>
              <a:t> része a projektben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Posztok, Sajátposztok, Fiókbeállítás, </a:t>
            </a:r>
            <a:r>
              <a:rPr lang="hu-HU" sz="3600" dirty="0" err="1"/>
              <a:t>Navbár</a:t>
            </a:r>
            <a:r>
              <a:rPr lang="hu-HU" sz="3600" dirty="0"/>
              <a:t>, </a:t>
            </a:r>
            <a:r>
              <a:rPr lang="hu-HU" sz="3600" dirty="0" err="1"/>
              <a:t>Időpotfoglalás</a:t>
            </a:r>
            <a:r>
              <a:rPr lang="hu-HU" sz="3600" dirty="0"/>
              <a:t>, Prémium oldal, Posztot létrehozása,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Jani része a projektben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b="1" u="sng" dirty="0"/>
              <a:t>Frontend</a:t>
            </a:r>
            <a:r>
              <a:rPr lang="hu-HU" sz="3600" dirty="0"/>
              <a:t>: A főoldal designja, Navbár, Posztok, Regisztráció, Bejelentkezés, Fiókbeállítás,  Időpontfoglalás, Poszt létrehozása,  Dokumentáció írása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394</Words>
  <Application>Microsoft Office PowerPoint</Application>
  <PresentationFormat>Widescreen</PresentationFormat>
  <Paragraphs>66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Segoe UI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Zsolti része a projektben</vt:lpstr>
      <vt:lpstr>Jani része a projektben </vt:lpstr>
      <vt:lpstr>Gergő része a programban</vt:lpstr>
      <vt:lpstr>Pár illusztráció az oldalról</vt:lpstr>
      <vt:lpstr>Pár illusztráció az oldalról</vt:lpstr>
      <vt:lpstr>További munkák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2025-04-16T17:35:31Z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