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86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2" r:id="rId6"/>
    <p:sldId id="266" r:id="rId7"/>
    <p:sldId id="263" r:id="rId8"/>
    <p:sldId id="264" r:id="rId9"/>
    <p:sldId id="265" r:id="rId10"/>
    <p:sldId id="267" r:id="rId11"/>
    <p:sldId id="268" r:id="rId12"/>
    <p:sldId id="269" r:id="rId13"/>
    <p:sldId id="261" r:id="rId14"/>
  </p:sldIdLst>
  <p:sldSz cx="12192000" cy="6858000"/>
  <p:notesSz cx="6858000" cy="9144000"/>
  <p:defaultTextStyle>
    <a:defPPr rtl="0">
      <a:defRPr lang="h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Szerző" initials="S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2" autoAdjust="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78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5A9632-4EB0-4862-92FF-00CF01BE2205}" type="doc">
      <dgm:prSet loTypeId="urn:microsoft.com/office/officeart/2018/5/layout/CenteredIconLabelDescriptionList" loCatId="other" qsTypeId="urn:microsoft.com/office/officeart/2005/8/quickstyle/simple3" qsCatId="simple" csTypeId="urn:microsoft.com/office/officeart/2018/5/colors/Iconchunking_neutralbg_accent1_2" csCatId="accent1" phldr="1"/>
      <dgm:spPr/>
    </dgm:pt>
    <dgm:pt modelId="{5D3F0ED0-2EB6-453D-BE4B-4BBCD8987238}">
      <dgm:prSet phldrT="[Szöveg]"/>
      <dgm:spPr/>
      <dgm:t>
        <a:bodyPr rtlCol="0"/>
        <a:lstStyle/>
        <a:p>
          <a:pPr rtl="0">
            <a:lnSpc>
              <a:spcPct val="100000"/>
            </a:lnSpc>
            <a:defRPr b="1"/>
          </a:pPr>
          <a:r>
            <a:rPr lang="hu-HU" noProof="0" dirty="0" err="1"/>
            <a:t>solution</a:t>
          </a:r>
          <a:endParaRPr lang="hu-HU" noProof="0" dirty="0"/>
        </a:p>
      </dgm:t>
    </dgm:pt>
    <dgm:pt modelId="{D6F3F8CC-AE84-4149-B520-1874B1B79F46}" type="par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2E2BF50E-B394-4636-BF63-257039995E33}" type="sibTrans" cxnId="{DC7A4FA1-590E-402E-B3C9-432D9D9BC84E}">
      <dgm:prSet/>
      <dgm:spPr/>
      <dgm:t>
        <a:bodyPr rtlCol="0"/>
        <a:lstStyle/>
        <a:p>
          <a:pPr rtl="0"/>
          <a:endParaRPr lang="hu-HU" noProof="0" dirty="0"/>
        </a:p>
      </dgm:t>
    </dgm:pt>
    <dgm:pt modelId="{00C4C7D7-43FB-4C62-B653-0BAA02E17855}">
      <dgm:prSet phldrT="[Szöveg]"/>
      <dgm:spPr/>
      <dgm:t>
        <a:bodyPr rtlCol="0"/>
        <a:lstStyle/>
        <a:p>
          <a:pPr rtl="0">
            <a:lnSpc>
              <a:spcPct val="100000"/>
            </a:lnSpc>
            <a:defRPr b="1"/>
          </a:pPr>
          <a:r>
            <a:rPr lang="hu-HU" noProof="0" dirty="0" err="1"/>
            <a:t>planing</a:t>
          </a:r>
          <a:endParaRPr lang="hu-HU" noProof="0" dirty="0"/>
        </a:p>
      </dgm:t>
    </dgm:pt>
    <dgm:pt modelId="{D3913AE7-4A70-4B94-8990-85FA8AA36E6B}" type="par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26407BAA-24CA-40B6-A34E-07DAAD20ECB5}" type="sibTrans" cxnId="{6013628C-81BE-42D0-96B9-999F0382D570}">
      <dgm:prSet/>
      <dgm:spPr/>
      <dgm:t>
        <a:bodyPr rtlCol="0"/>
        <a:lstStyle/>
        <a:p>
          <a:pPr rtl="0"/>
          <a:endParaRPr lang="hu-HU" noProof="0" dirty="0"/>
        </a:p>
      </dgm:t>
    </dgm:pt>
    <dgm:pt modelId="{BE3AF4B6-F5EC-44DF-9BDC-CB79D95FB3F4}">
      <dgm:prSet phldrT="[Szöveg]"/>
      <dgm:spPr/>
      <dgm:t>
        <a:bodyPr rtlCol="0"/>
        <a:lstStyle/>
        <a:p>
          <a:pPr rtl="0">
            <a:lnSpc>
              <a:spcPct val="100000"/>
            </a:lnSpc>
            <a:defRPr b="1"/>
          </a:pPr>
          <a:r>
            <a:rPr lang="hu-HU" noProof="0" dirty="0" err="1"/>
            <a:t>execution</a:t>
          </a:r>
          <a:endParaRPr lang="hu-HU" noProof="0" dirty="0"/>
        </a:p>
      </dgm:t>
    </dgm:pt>
    <dgm:pt modelId="{5DC69E6B-E902-4549-ACA2-C87487FCD048}" type="par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3B148F1D-FDFC-4CDA-B894-16E41EDC0348}" type="sibTrans" cxnId="{8059B95D-5238-487F-9EF9-DC508342BA71}">
      <dgm:prSet/>
      <dgm:spPr/>
      <dgm:t>
        <a:bodyPr rtlCol="0"/>
        <a:lstStyle/>
        <a:p>
          <a:pPr rtl="0"/>
          <a:endParaRPr lang="hu-HU" noProof="0" dirty="0"/>
        </a:p>
      </dgm:t>
    </dgm:pt>
    <dgm:pt modelId="{6AF39FF8-47D9-49AA-966D-A83086DA5755}" type="pres">
      <dgm:prSet presAssocID="{D75A9632-4EB0-4862-92FF-00CF01BE2205}" presName="root" presStyleCnt="0">
        <dgm:presLayoutVars>
          <dgm:dir/>
          <dgm:resizeHandles val="exact"/>
        </dgm:presLayoutVars>
      </dgm:prSet>
      <dgm:spPr/>
    </dgm:pt>
    <dgm:pt modelId="{1A9886A8-E9CE-4B39-BCC0-EB70D289E2D9}" type="pres">
      <dgm:prSet presAssocID="{5D3F0ED0-2EB6-453D-BE4B-4BBCD8987238}" presName="compNode" presStyleCnt="0"/>
      <dgm:spPr/>
    </dgm:pt>
    <dgm:pt modelId="{B5457E74-8057-48DE-912E-464E4AAA827D}" type="pres">
      <dgm:prSet presAssocID="{5D3F0ED0-2EB6-453D-BE4B-4BBCD898723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F5BA0046-C9E0-4EA9-A727-3EEECA3262FE}" type="pres">
      <dgm:prSet presAssocID="{5D3F0ED0-2EB6-453D-BE4B-4BBCD8987238}" presName="iconSpace" presStyleCnt="0"/>
      <dgm:spPr/>
    </dgm:pt>
    <dgm:pt modelId="{60C74A3A-AE69-40BC-BA07-811BAF4B0959}" type="pres">
      <dgm:prSet presAssocID="{5D3F0ED0-2EB6-453D-BE4B-4BBCD8987238}" presName="parTx" presStyleLbl="revTx" presStyleIdx="0" presStyleCnt="6">
        <dgm:presLayoutVars>
          <dgm:chMax val="0"/>
          <dgm:chPref val="0"/>
        </dgm:presLayoutVars>
      </dgm:prSet>
      <dgm:spPr/>
    </dgm:pt>
    <dgm:pt modelId="{B16BEA77-D295-4321-A3C4-8CCBCFD6FF30}" type="pres">
      <dgm:prSet presAssocID="{5D3F0ED0-2EB6-453D-BE4B-4BBCD8987238}" presName="txSpace" presStyleCnt="0"/>
      <dgm:spPr/>
    </dgm:pt>
    <dgm:pt modelId="{A4433C94-6E4E-405C-AE9F-26764847360D}" type="pres">
      <dgm:prSet presAssocID="{5D3F0ED0-2EB6-453D-BE4B-4BBCD8987238}" presName="desTx" presStyleLbl="revTx" presStyleIdx="1" presStyleCnt="6">
        <dgm:presLayoutVars/>
      </dgm:prSet>
      <dgm:spPr/>
    </dgm:pt>
    <dgm:pt modelId="{14AD2CE7-CAEC-4600-A27C-91578B9D7744}" type="pres">
      <dgm:prSet presAssocID="{2E2BF50E-B394-4636-BF63-257039995E33}" presName="sibTrans" presStyleCnt="0"/>
      <dgm:spPr/>
    </dgm:pt>
    <dgm:pt modelId="{3F609460-4992-4CBB-B1C7-E5A6E57A6421}" type="pres">
      <dgm:prSet presAssocID="{00C4C7D7-43FB-4C62-B653-0BAA02E17855}" presName="compNode" presStyleCnt="0"/>
      <dgm:spPr/>
    </dgm:pt>
    <dgm:pt modelId="{397C89C4-F6D6-47B8-A77B-785B366EEC7E}" type="pres">
      <dgm:prSet presAssocID="{00C4C7D7-43FB-4C62-B653-0BAA02E1785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EE1BE44-7AB3-4B14-B478-7315198A20B6}" type="pres">
      <dgm:prSet presAssocID="{00C4C7D7-43FB-4C62-B653-0BAA02E17855}" presName="iconSpace" presStyleCnt="0"/>
      <dgm:spPr/>
    </dgm:pt>
    <dgm:pt modelId="{1A23E20E-5A34-4BFA-8F11-557C972039FC}" type="pres">
      <dgm:prSet presAssocID="{00C4C7D7-43FB-4C62-B653-0BAA02E17855}" presName="parTx" presStyleLbl="revTx" presStyleIdx="2" presStyleCnt="6">
        <dgm:presLayoutVars>
          <dgm:chMax val="0"/>
          <dgm:chPref val="0"/>
        </dgm:presLayoutVars>
      </dgm:prSet>
      <dgm:spPr/>
    </dgm:pt>
    <dgm:pt modelId="{A6A45D72-A9EE-4BB9-A0B3-57E84FD2ABA8}" type="pres">
      <dgm:prSet presAssocID="{00C4C7D7-43FB-4C62-B653-0BAA02E17855}" presName="txSpace" presStyleCnt="0"/>
      <dgm:spPr/>
    </dgm:pt>
    <dgm:pt modelId="{AFE843AB-8A0E-49AD-B766-A4FB1BDCD12B}" type="pres">
      <dgm:prSet presAssocID="{00C4C7D7-43FB-4C62-B653-0BAA02E17855}" presName="desTx" presStyleLbl="revTx" presStyleIdx="3" presStyleCnt="6">
        <dgm:presLayoutVars/>
      </dgm:prSet>
      <dgm:spPr/>
    </dgm:pt>
    <dgm:pt modelId="{46092687-FE99-4BF6-9093-A45C040C3771}" type="pres">
      <dgm:prSet presAssocID="{26407BAA-24CA-40B6-A34E-07DAAD20ECB5}" presName="sibTrans" presStyleCnt="0"/>
      <dgm:spPr/>
    </dgm:pt>
    <dgm:pt modelId="{47454782-8EC5-4796-84D1-C306379E4F5F}" type="pres">
      <dgm:prSet presAssocID="{BE3AF4B6-F5EC-44DF-9BDC-CB79D95FB3F4}" presName="compNode" presStyleCnt="0"/>
      <dgm:spPr/>
    </dgm:pt>
    <dgm:pt modelId="{931DD085-43D8-4282-AAE3-2630C80E65B4}" type="pres">
      <dgm:prSet presAssocID="{BE3AF4B6-F5EC-44DF-9BDC-CB79D95FB3F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5C11D894-211D-4A81-82BB-48A3DE65E4B4}" type="pres">
      <dgm:prSet presAssocID="{BE3AF4B6-F5EC-44DF-9BDC-CB79D95FB3F4}" presName="iconSpace" presStyleCnt="0"/>
      <dgm:spPr/>
    </dgm:pt>
    <dgm:pt modelId="{D49FDA3F-E96A-48EC-8DA1-56251192BFED}" type="pres">
      <dgm:prSet presAssocID="{BE3AF4B6-F5EC-44DF-9BDC-CB79D95FB3F4}" presName="parTx" presStyleLbl="revTx" presStyleIdx="4" presStyleCnt="6">
        <dgm:presLayoutVars>
          <dgm:chMax val="0"/>
          <dgm:chPref val="0"/>
        </dgm:presLayoutVars>
      </dgm:prSet>
      <dgm:spPr/>
    </dgm:pt>
    <dgm:pt modelId="{346ADC37-0161-417C-809F-2EC740475CFA}" type="pres">
      <dgm:prSet presAssocID="{BE3AF4B6-F5EC-44DF-9BDC-CB79D95FB3F4}" presName="txSpace" presStyleCnt="0"/>
      <dgm:spPr/>
    </dgm:pt>
    <dgm:pt modelId="{AD62B4A4-872C-4759-A4CF-C368039ADF17}" type="pres">
      <dgm:prSet presAssocID="{BE3AF4B6-F5EC-44DF-9BDC-CB79D95FB3F4}" presName="desTx" presStyleLbl="revTx" presStyleIdx="5" presStyleCnt="6">
        <dgm:presLayoutVars/>
      </dgm:prSet>
      <dgm:spPr/>
    </dgm:pt>
  </dgm:ptLst>
  <dgm:cxnLst>
    <dgm:cxn modelId="{3B751329-5D6B-4D53-A2B1-EEE305A5F49D}" type="presOf" srcId="{5D3F0ED0-2EB6-453D-BE4B-4BBCD8987238}" destId="{60C74A3A-AE69-40BC-BA07-811BAF4B0959}" srcOrd="0" destOrd="0" presId="urn:microsoft.com/office/officeart/2018/5/layout/CenteredIconLabelDescriptionList"/>
    <dgm:cxn modelId="{1CE0AB3E-B3AE-4D27-8E26-1A6F5EF41988}" type="presOf" srcId="{00C4C7D7-43FB-4C62-B653-0BAA02E17855}" destId="{1A23E20E-5A34-4BFA-8F11-557C972039FC}" srcOrd="0" destOrd="0" presId="urn:microsoft.com/office/officeart/2018/5/layout/CenteredIconLabelDescriptionList"/>
    <dgm:cxn modelId="{8059B95D-5238-487F-9EF9-DC508342BA71}" srcId="{D75A9632-4EB0-4862-92FF-00CF01BE2205}" destId="{BE3AF4B6-F5EC-44DF-9BDC-CB79D95FB3F4}" srcOrd="2" destOrd="0" parTransId="{5DC69E6B-E902-4549-ACA2-C87487FCD048}" sibTransId="{3B148F1D-FDFC-4CDA-B894-16E41EDC0348}"/>
    <dgm:cxn modelId="{6013628C-81BE-42D0-96B9-999F0382D570}" srcId="{D75A9632-4EB0-4862-92FF-00CF01BE2205}" destId="{00C4C7D7-43FB-4C62-B653-0BAA02E17855}" srcOrd="1" destOrd="0" parTransId="{D3913AE7-4A70-4B94-8990-85FA8AA36E6B}" sibTransId="{26407BAA-24CA-40B6-A34E-07DAAD20ECB5}"/>
    <dgm:cxn modelId="{DC7A4FA1-590E-402E-B3C9-432D9D9BC84E}" srcId="{D75A9632-4EB0-4862-92FF-00CF01BE2205}" destId="{5D3F0ED0-2EB6-453D-BE4B-4BBCD8987238}" srcOrd="0" destOrd="0" parTransId="{D6F3F8CC-AE84-4149-B520-1874B1B79F46}" sibTransId="{2E2BF50E-B394-4636-BF63-257039995E33}"/>
    <dgm:cxn modelId="{340B9FEC-21F3-4D59-8938-6F9406A0B3EE}" type="presOf" srcId="{BE3AF4B6-F5EC-44DF-9BDC-CB79D95FB3F4}" destId="{D49FDA3F-E96A-48EC-8DA1-56251192BFED}" srcOrd="0" destOrd="0" presId="urn:microsoft.com/office/officeart/2018/5/layout/CenteredIconLabelDescriptionList"/>
    <dgm:cxn modelId="{8E0A6FFA-6594-4D6B-BA84-AD7817201E33}" type="presOf" srcId="{D75A9632-4EB0-4862-92FF-00CF01BE2205}" destId="{6AF39FF8-47D9-49AA-966D-A83086DA5755}" srcOrd="0" destOrd="0" presId="urn:microsoft.com/office/officeart/2018/5/layout/CenteredIconLabelDescriptionList"/>
    <dgm:cxn modelId="{BA8E0AE4-9FF1-4BC1-9159-CD3879F07984}" type="presParOf" srcId="{6AF39FF8-47D9-49AA-966D-A83086DA5755}" destId="{1A9886A8-E9CE-4B39-BCC0-EB70D289E2D9}" srcOrd="0" destOrd="0" presId="urn:microsoft.com/office/officeart/2018/5/layout/CenteredIconLabelDescriptionList"/>
    <dgm:cxn modelId="{34512F5F-229F-4C0C-AD09-7EE26CF40FF5}" type="presParOf" srcId="{1A9886A8-E9CE-4B39-BCC0-EB70D289E2D9}" destId="{B5457E74-8057-48DE-912E-464E4AAA827D}" srcOrd="0" destOrd="0" presId="urn:microsoft.com/office/officeart/2018/5/layout/CenteredIconLabelDescriptionList"/>
    <dgm:cxn modelId="{52273ECB-9D24-4425-9A17-088934FAB97E}" type="presParOf" srcId="{1A9886A8-E9CE-4B39-BCC0-EB70D289E2D9}" destId="{F5BA0046-C9E0-4EA9-A727-3EEECA3262FE}" srcOrd="1" destOrd="0" presId="urn:microsoft.com/office/officeart/2018/5/layout/CenteredIconLabelDescriptionList"/>
    <dgm:cxn modelId="{6BBEF8FE-AF79-4643-BDEA-3DB3D1AB96DA}" type="presParOf" srcId="{1A9886A8-E9CE-4B39-BCC0-EB70D289E2D9}" destId="{60C74A3A-AE69-40BC-BA07-811BAF4B0959}" srcOrd="2" destOrd="0" presId="urn:microsoft.com/office/officeart/2018/5/layout/CenteredIconLabelDescriptionList"/>
    <dgm:cxn modelId="{9501C685-0384-4812-91D4-045B2B2FCEB0}" type="presParOf" srcId="{1A9886A8-E9CE-4B39-BCC0-EB70D289E2D9}" destId="{B16BEA77-D295-4321-A3C4-8CCBCFD6FF30}" srcOrd="3" destOrd="0" presId="urn:microsoft.com/office/officeart/2018/5/layout/CenteredIconLabelDescriptionList"/>
    <dgm:cxn modelId="{9669C4D3-0F90-4133-8BBB-47CCF9AD0C0D}" type="presParOf" srcId="{1A9886A8-E9CE-4B39-BCC0-EB70D289E2D9}" destId="{A4433C94-6E4E-405C-AE9F-26764847360D}" srcOrd="4" destOrd="0" presId="urn:microsoft.com/office/officeart/2018/5/layout/CenteredIconLabelDescriptionList"/>
    <dgm:cxn modelId="{FC31964D-58F1-4E96-BC1A-8D79A264BC6E}" type="presParOf" srcId="{6AF39FF8-47D9-49AA-966D-A83086DA5755}" destId="{14AD2CE7-CAEC-4600-A27C-91578B9D7744}" srcOrd="1" destOrd="0" presId="urn:microsoft.com/office/officeart/2018/5/layout/CenteredIconLabelDescriptionList"/>
    <dgm:cxn modelId="{2CF87F4F-AC5E-4F1D-B7F1-71F3F6BC33AA}" type="presParOf" srcId="{6AF39FF8-47D9-49AA-966D-A83086DA5755}" destId="{3F609460-4992-4CBB-B1C7-E5A6E57A6421}" srcOrd="2" destOrd="0" presId="urn:microsoft.com/office/officeart/2018/5/layout/CenteredIconLabelDescriptionList"/>
    <dgm:cxn modelId="{15FA4408-78FC-4036-8214-2AE532C4668B}" type="presParOf" srcId="{3F609460-4992-4CBB-B1C7-E5A6E57A6421}" destId="{397C89C4-F6D6-47B8-A77B-785B366EEC7E}" srcOrd="0" destOrd="0" presId="urn:microsoft.com/office/officeart/2018/5/layout/CenteredIconLabelDescriptionList"/>
    <dgm:cxn modelId="{E65D71C0-66F5-4FE4-9E18-A9A828F7049B}" type="presParOf" srcId="{3F609460-4992-4CBB-B1C7-E5A6E57A6421}" destId="{0EE1BE44-7AB3-4B14-B478-7315198A20B6}" srcOrd="1" destOrd="0" presId="urn:microsoft.com/office/officeart/2018/5/layout/CenteredIconLabelDescriptionList"/>
    <dgm:cxn modelId="{921CC930-BF61-4A85-BBF5-8C01AA9CC933}" type="presParOf" srcId="{3F609460-4992-4CBB-B1C7-E5A6E57A6421}" destId="{1A23E20E-5A34-4BFA-8F11-557C972039FC}" srcOrd="2" destOrd="0" presId="urn:microsoft.com/office/officeart/2018/5/layout/CenteredIconLabelDescriptionList"/>
    <dgm:cxn modelId="{977237C8-6A4A-48AD-B109-1B9FF14F328C}" type="presParOf" srcId="{3F609460-4992-4CBB-B1C7-E5A6E57A6421}" destId="{A6A45D72-A9EE-4BB9-A0B3-57E84FD2ABA8}" srcOrd="3" destOrd="0" presId="urn:microsoft.com/office/officeart/2018/5/layout/CenteredIconLabelDescriptionList"/>
    <dgm:cxn modelId="{50C6BC72-2BC7-4795-B8B6-07A2CDD31920}" type="presParOf" srcId="{3F609460-4992-4CBB-B1C7-E5A6E57A6421}" destId="{AFE843AB-8A0E-49AD-B766-A4FB1BDCD12B}" srcOrd="4" destOrd="0" presId="urn:microsoft.com/office/officeart/2018/5/layout/CenteredIconLabelDescriptionList"/>
    <dgm:cxn modelId="{DBFD828B-3A99-4E63-A27C-20FBF1479BDD}" type="presParOf" srcId="{6AF39FF8-47D9-49AA-966D-A83086DA5755}" destId="{46092687-FE99-4BF6-9093-A45C040C3771}" srcOrd="3" destOrd="0" presId="urn:microsoft.com/office/officeart/2018/5/layout/CenteredIconLabelDescriptionList"/>
    <dgm:cxn modelId="{801C32C0-E334-4CAA-992E-A822EA065C61}" type="presParOf" srcId="{6AF39FF8-47D9-49AA-966D-A83086DA5755}" destId="{47454782-8EC5-4796-84D1-C306379E4F5F}" srcOrd="4" destOrd="0" presId="urn:microsoft.com/office/officeart/2018/5/layout/CenteredIconLabelDescriptionList"/>
    <dgm:cxn modelId="{FBFCCEAB-39E9-470C-8251-2E6FF9675C23}" type="presParOf" srcId="{47454782-8EC5-4796-84D1-C306379E4F5F}" destId="{931DD085-43D8-4282-AAE3-2630C80E65B4}" srcOrd="0" destOrd="0" presId="urn:microsoft.com/office/officeart/2018/5/layout/CenteredIconLabelDescriptionList"/>
    <dgm:cxn modelId="{26559979-2AEE-4C6C-BBD0-6877ABE83C3E}" type="presParOf" srcId="{47454782-8EC5-4796-84D1-C306379E4F5F}" destId="{5C11D894-211D-4A81-82BB-48A3DE65E4B4}" srcOrd="1" destOrd="0" presId="urn:microsoft.com/office/officeart/2018/5/layout/CenteredIconLabelDescriptionList"/>
    <dgm:cxn modelId="{CBC1F007-7CD3-444C-8B1B-5584F3D038CD}" type="presParOf" srcId="{47454782-8EC5-4796-84D1-C306379E4F5F}" destId="{D49FDA3F-E96A-48EC-8DA1-56251192BFED}" srcOrd="2" destOrd="0" presId="urn:microsoft.com/office/officeart/2018/5/layout/CenteredIconLabelDescriptionList"/>
    <dgm:cxn modelId="{64DAC973-9D29-408B-A248-3BF14119B3C9}" type="presParOf" srcId="{47454782-8EC5-4796-84D1-C306379E4F5F}" destId="{346ADC37-0161-417C-809F-2EC740475CFA}" srcOrd="3" destOrd="0" presId="urn:microsoft.com/office/officeart/2018/5/layout/CenteredIconLabelDescriptionList"/>
    <dgm:cxn modelId="{B37B4D39-C895-4ECD-9D29-3978AA828BC1}" type="presParOf" srcId="{47454782-8EC5-4796-84D1-C306379E4F5F}" destId="{AD62B4A4-872C-4759-A4CF-C368039ADF17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457E74-8057-48DE-912E-464E4AAA827D}">
      <dsp:nvSpPr>
        <dsp:cNvPr id="0" name=""/>
        <dsp:cNvSpPr/>
      </dsp:nvSpPr>
      <dsp:spPr>
        <a:xfrm>
          <a:off x="713123" y="1348032"/>
          <a:ext cx="763382" cy="763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60C74A3A-AE69-40BC-BA07-811BAF4B0959}">
      <dsp:nvSpPr>
        <dsp:cNvPr id="0" name=""/>
        <dsp:cNvSpPr/>
      </dsp:nvSpPr>
      <dsp:spPr>
        <a:xfrm>
          <a:off x="4267" y="2206268"/>
          <a:ext cx="2181093" cy="327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2100" kern="1200" noProof="0" dirty="0" err="1"/>
            <a:t>solution</a:t>
          </a:r>
          <a:endParaRPr lang="hu-HU" sz="2100" kern="1200" noProof="0" dirty="0"/>
        </a:p>
      </dsp:txBody>
      <dsp:txXfrm>
        <a:off x="4267" y="2206268"/>
        <a:ext cx="2181093" cy="327164"/>
      </dsp:txXfrm>
    </dsp:sp>
    <dsp:sp modelId="{A4433C94-6E4E-405C-AE9F-26764847360D}">
      <dsp:nvSpPr>
        <dsp:cNvPr id="0" name=""/>
        <dsp:cNvSpPr/>
      </dsp:nvSpPr>
      <dsp:spPr>
        <a:xfrm>
          <a:off x="4267" y="2577549"/>
          <a:ext cx="2181093" cy="97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7C89C4-F6D6-47B8-A77B-785B366EEC7E}">
      <dsp:nvSpPr>
        <dsp:cNvPr id="0" name=""/>
        <dsp:cNvSpPr/>
      </dsp:nvSpPr>
      <dsp:spPr>
        <a:xfrm>
          <a:off x="3275908" y="1348032"/>
          <a:ext cx="763382" cy="763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1A23E20E-5A34-4BFA-8F11-557C972039FC}">
      <dsp:nvSpPr>
        <dsp:cNvPr id="0" name=""/>
        <dsp:cNvSpPr/>
      </dsp:nvSpPr>
      <dsp:spPr>
        <a:xfrm>
          <a:off x="2567053" y="2206268"/>
          <a:ext cx="2181093" cy="327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2100" kern="1200" noProof="0" dirty="0" err="1"/>
            <a:t>planing</a:t>
          </a:r>
          <a:endParaRPr lang="hu-HU" sz="2100" kern="1200" noProof="0" dirty="0"/>
        </a:p>
      </dsp:txBody>
      <dsp:txXfrm>
        <a:off x="2567053" y="2206268"/>
        <a:ext cx="2181093" cy="327164"/>
      </dsp:txXfrm>
    </dsp:sp>
    <dsp:sp modelId="{AFE843AB-8A0E-49AD-B766-A4FB1BDCD12B}">
      <dsp:nvSpPr>
        <dsp:cNvPr id="0" name=""/>
        <dsp:cNvSpPr/>
      </dsp:nvSpPr>
      <dsp:spPr>
        <a:xfrm>
          <a:off x="2567053" y="2577549"/>
          <a:ext cx="2181093" cy="97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1DD085-43D8-4282-AAE3-2630C80E65B4}">
      <dsp:nvSpPr>
        <dsp:cNvPr id="0" name=""/>
        <dsp:cNvSpPr/>
      </dsp:nvSpPr>
      <dsp:spPr>
        <a:xfrm>
          <a:off x="5838693" y="1348032"/>
          <a:ext cx="763382" cy="763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</dsp:sp>
    <dsp:sp modelId="{D49FDA3F-E96A-48EC-8DA1-56251192BFED}">
      <dsp:nvSpPr>
        <dsp:cNvPr id="0" name=""/>
        <dsp:cNvSpPr/>
      </dsp:nvSpPr>
      <dsp:spPr>
        <a:xfrm>
          <a:off x="5129838" y="2206268"/>
          <a:ext cx="2181093" cy="327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rtlCol="0" anchor="t" anchorCtr="0">
          <a:noAutofit/>
        </a:bodyPr>
        <a:lstStyle/>
        <a:p>
          <a:pPr marL="0" lvl="0" indent="0" algn="ctr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hu-HU" sz="2100" kern="1200" noProof="0" dirty="0" err="1"/>
            <a:t>execution</a:t>
          </a:r>
          <a:endParaRPr lang="hu-HU" sz="2100" kern="1200" noProof="0" dirty="0"/>
        </a:p>
      </dsp:txBody>
      <dsp:txXfrm>
        <a:off x="5129838" y="2206268"/>
        <a:ext cx="2181093" cy="327164"/>
      </dsp:txXfrm>
    </dsp:sp>
    <dsp:sp modelId="{AD62B4A4-872C-4759-A4CF-C368039ADF17}">
      <dsp:nvSpPr>
        <dsp:cNvPr id="0" name=""/>
        <dsp:cNvSpPr/>
      </dsp:nvSpPr>
      <dsp:spPr>
        <a:xfrm>
          <a:off x="5129838" y="2577549"/>
          <a:ext cx="2181093" cy="976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99159E31-9DE4-421E-B891-D0CFB98EC3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39BE64A-3502-4686-9B52-D48E3DE3F1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9FB2FC-BB9E-49C2-8CC7-6A726ED86D84}" type="datetimeFigureOut">
              <a:rPr lang="hu-HU" smtClean="0"/>
              <a:t>2025. 04. 03.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F265897-B084-4697-AD6A-8630032FCD1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2F78382-76B5-428D-8113-F4B1433E7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A43088-59A8-44DE-B2CA-AE7A023E7AC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887898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CCC56D-1999-49F7-9BE2-3A3019848181}" type="datetimeFigureOut">
              <a:rPr lang="hu-HU" noProof="0" smtClean="0"/>
              <a:t>2025. 04. 03.</a:t>
            </a:fld>
            <a:endParaRPr lang="hu-HU" noProof="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 noProof="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 noProof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EC351E-E5A4-4D7B-A000-61564A7BE4F6}" type="slidenum">
              <a:rPr lang="hu-HU" noProof="0" smtClean="0"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0211623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1273681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2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33830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EC351E-E5A4-4D7B-A000-61564A7BE4F6}" type="slidenum">
              <a:rPr lang="hu-HU" noProof="0" smtClean="0"/>
              <a:t>10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2745547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8" name="Téglalap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/>
          <p:cNvSpPr>
            <a:spLocks noGrp="1"/>
          </p:cNvSpPr>
          <p:nvPr>
            <p:ph type="ctrTitle" hasCustomPrompt="1"/>
          </p:nvPr>
        </p:nvSpPr>
        <p:spPr>
          <a:xfrm>
            <a:off x="1069848" y="1298448"/>
            <a:ext cx="7315200" cy="3255264"/>
          </a:xfrm>
        </p:spPr>
        <p:txBody>
          <a:bodyPr rtlCol="0"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 hasCustomPrompt="1"/>
          </p:nvPr>
        </p:nvSpPr>
        <p:spPr>
          <a:xfrm>
            <a:off x="1100015" y="4670246"/>
            <a:ext cx="7315200" cy="914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hu-HU"/>
              <a:t>Alcím mintájának szerkesztése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CA01AC-FE48-43E8-9541-14BE6D4B6216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354660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132BAD-A41C-435C-BDF1-B40F5FDD6CBB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43974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 hasCustomPrompt="1"/>
          </p:nvPr>
        </p:nvSpPr>
        <p:spPr>
          <a:xfrm>
            <a:off x="381000" y="990600"/>
            <a:ext cx="2819400" cy="4953000"/>
          </a:xfrm>
        </p:spPr>
        <p:txBody>
          <a:bodyPr vert="eaVert"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rtlCol="0" anchor="t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1901B3-A2B9-4D78-B569-739B455CDF92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971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851FB85-B948-4ACD-8B79-12856967A932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81794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3867912" y="1298448"/>
            <a:ext cx="7315200" cy="3255264"/>
          </a:xfrm>
        </p:spPr>
        <p:txBody>
          <a:bodyPr rtlCol="0" anchor="b">
            <a:normAutofit/>
          </a:bodyPr>
          <a:lstStyle>
            <a:lvl1pPr>
              <a:defRPr sz="5900" b="0" spc="-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rtlCol="0"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2DEE940-EEB9-4D88-B665-1DF05D9BAE13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0662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ét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1DCEE0E-6970-4EFC-81F5-D470F37408DE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13777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ím 9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rtlCol="0"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22FE6C-7199-4AEC-9102-6BCA289AF93C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2" name="Dia számának helye 11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9466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ím 5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D29D9B-97B7-4810-8AA3-861B7C07DF7C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7" name="Élőláb helye 6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8" name="Dia számának helye 7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63204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0B8E3E5-F330-44D0-86BC-D7273766CF24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64920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 baseline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906981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B9D2F3-D2FB-4079-8358-26B647FEDD45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  <p:sp>
        <p:nvSpPr>
          <p:cNvPr id="11" name="Tartalom helye 2">
            <a:extLst>
              <a:ext uri="{FF2B5EF4-FFF2-40B4-BE49-F238E27FC236}">
                <a16:creationId xmlns:a16="http://schemas.microsoft.com/office/drawing/2014/main" id="{87B0DF2F-DAFD-4616-9E25-0C28D75BF306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491805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12" name="Tartalom helye 2">
            <a:extLst>
              <a:ext uri="{FF2B5EF4-FFF2-40B4-BE49-F238E27FC236}">
                <a16:creationId xmlns:a16="http://schemas.microsoft.com/office/drawing/2014/main" id="{336DA0F9-D851-437C-A45B-EC125A3D3DB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76629" y="1852122"/>
            <a:ext cx="2458230" cy="2008678"/>
          </a:xfrm>
        </p:spPr>
        <p:txBody>
          <a:bodyPr rtlCol="0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hu-HU"/>
              <a:t>Mintaszöveg szerkesztése</a:t>
            </a:r>
          </a:p>
          <a:p>
            <a:pPr lvl="1" rtl="0"/>
            <a:r>
              <a:rPr lang="hu-HU"/>
              <a:t>Második szint</a:t>
            </a:r>
          </a:p>
          <a:p>
            <a:pPr lvl="2" rtl="0"/>
            <a:r>
              <a:rPr lang="hu-HU"/>
              <a:t>Harmadik szint</a:t>
            </a:r>
          </a:p>
          <a:p>
            <a:pPr lvl="3" rtl="0"/>
            <a:r>
              <a:rPr lang="hu-HU"/>
              <a:t>Negyedik szint</a:t>
            </a:r>
          </a:p>
          <a:p>
            <a:pPr lvl="4" rtl="0"/>
            <a:r>
              <a:rPr lang="hu-HU"/>
              <a:t>Ötödik szint</a:t>
            </a:r>
            <a:endParaRPr lang="hu-HU" dirty="0"/>
          </a:p>
        </p:txBody>
      </p:sp>
      <p:sp>
        <p:nvSpPr>
          <p:cNvPr id="6" name="Szöveg helye 5">
            <a:extLst>
              <a:ext uri="{FF2B5EF4-FFF2-40B4-BE49-F238E27FC236}">
                <a16:creationId xmlns:a16="http://schemas.microsoft.com/office/drawing/2014/main" id="{0FF0BA98-3AB4-4D88-B1C2-6279BCACFA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87792" y="3971924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3" name="Szöveg helye 5">
            <a:extLst>
              <a:ext uri="{FF2B5EF4-FFF2-40B4-BE49-F238E27FC236}">
                <a16:creationId xmlns:a16="http://schemas.microsoft.com/office/drawing/2014/main" id="{D9DEF72B-B924-4A0D-8C83-3B370632C0D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472616" y="3971925"/>
            <a:ext cx="2477419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14" name="Szöveg helye 5">
            <a:extLst>
              <a:ext uri="{FF2B5EF4-FFF2-40B4-BE49-F238E27FC236}">
                <a16:creationId xmlns:a16="http://schemas.microsoft.com/office/drawing/2014/main" id="{E9D30C54-E9E8-4300-8DA4-352DB3A71A4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070240" y="3971924"/>
            <a:ext cx="2458230" cy="803275"/>
          </a:xfrm>
        </p:spPr>
        <p:txBody>
          <a:bodyPr rtlCol="0"/>
          <a:lstStyle>
            <a:lvl1pPr marL="0" indent="0">
              <a:buNone/>
              <a:defRPr/>
            </a:lvl1pPr>
          </a:lstStyle>
          <a:p>
            <a:pPr lvl="0" rtl="0"/>
            <a:r>
              <a:rPr lang="hu-HU"/>
              <a:t>Mintaszöveg szerkesztése</a:t>
            </a:r>
          </a:p>
        </p:txBody>
      </p:sp>
    </p:spTree>
    <p:extLst>
      <p:ext uri="{BB962C8B-B14F-4D97-AF65-F5344CB8AC3E}">
        <p14:creationId xmlns:p14="http://schemas.microsoft.com/office/powerpoint/2010/main" val="207508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 hasCustomPrompt="1"/>
          </p:nvPr>
        </p:nvSpPr>
        <p:spPr>
          <a:xfrm>
            <a:off x="256032" y="1143000"/>
            <a:ext cx="2834640" cy="2377440"/>
          </a:xfrm>
        </p:spPr>
        <p:txBody>
          <a:bodyPr rtlCol="0" anchor="b">
            <a:normAutofit/>
          </a:bodyPr>
          <a:lstStyle>
            <a:lvl1pPr>
              <a:defRPr sz="3200" b="0"/>
            </a:lvl1pPr>
          </a:lstStyle>
          <a:p>
            <a:pPr rtl="0"/>
            <a:r>
              <a:rPr lang="hu-HU"/>
              <a:t>Mintacím stílusának szerkesztése</a:t>
            </a:r>
            <a:endParaRPr lang="hu-HU" dirty="0"/>
          </a:p>
        </p:txBody>
      </p:sp>
      <p:sp>
        <p:nvSpPr>
          <p:cNvPr id="3" name="Kép helyőrzőj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hu-HU"/>
              <a:t>Kép hozzáadásához kattintson az ikonra</a:t>
            </a:r>
            <a:endParaRPr lang="hu-HU" dirty="0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rtlCol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hu-HU"/>
              <a:t>Mintaszöveg szerkesztése</a:t>
            </a:r>
          </a:p>
        </p:txBody>
      </p:sp>
      <p:sp>
        <p:nvSpPr>
          <p:cNvPr id="8" name="Dátum helye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34A502-BF6B-45AF-A469-BC8939D6A3FE}" type="datetime1">
              <a:rPr lang="hu-HU" smtClean="0"/>
              <a:t>2025. 04. 03.</a:t>
            </a:fld>
            <a:endParaRPr lang="hu-HU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 rtlCol="0"/>
          <a:lstStyle/>
          <a:p>
            <a:pPr rtl="0"/>
            <a:endParaRPr lang="hu-HU" dirty="0"/>
          </a:p>
        </p:txBody>
      </p:sp>
      <p:sp>
        <p:nvSpPr>
          <p:cNvPr id="10" name="Dia számának helye 9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FAB73BC-B049-4115-A692-8D63A059BFB8}" type="slidenum">
              <a:rPr lang="hu-HU" smtClean="0"/>
              <a:pPr/>
              <a:t>‹#›</a:t>
            </a:fld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59410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hu-HU" noProof="0"/>
              <a:t>Mintacím stílusának szerkesztése</a:t>
            </a:r>
          </a:p>
        </p:txBody>
      </p:sp>
      <p:sp>
        <p:nvSpPr>
          <p:cNvPr id="38" name="Téglalap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noProof="0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hu-HU" noProof="0"/>
              <a:t>Mintaszöveg szerkesztése</a:t>
            </a:r>
          </a:p>
          <a:p>
            <a:pPr lvl="1" rtl="0"/>
            <a:r>
              <a:rPr lang="hu-HU" noProof="0"/>
              <a:t>Második szint</a:t>
            </a:r>
          </a:p>
          <a:p>
            <a:pPr lvl="2" rtl="0"/>
            <a:r>
              <a:rPr lang="hu-HU" noProof="0"/>
              <a:t>Harmadik szint</a:t>
            </a:r>
          </a:p>
          <a:p>
            <a:pPr lvl="3" rtl="0"/>
            <a:r>
              <a:rPr lang="hu-HU" noProof="0"/>
              <a:t>Negyedik szint</a:t>
            </a:r>
          </a:p>
          <a:p>
            <a:pPr lvl="4" rtl="0"/>
            <a:r>
              <a:rPr lang="hu-HU" noProof="0"/>
              <a:t>Ötödik szint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fld id="{D951BFFD-2CCD-4914-9DBD-1533C1ADC8FA}" type="datetime1">
              <a:rPr lang="hu-HU" noProof="0" smtClean="0"/>
              <a:t>2025. 04. 03.</a:t>
            </a:fld>
            <a:endParaRPr lang="hu-HU" noProof="0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rtl="0"/>
            <a:endParaRPr lang="hu-HU" noProof="0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pPr rtl="0"/>
            <a:fld id="{4FAB73BC-B049-4115-A692-8D63A059BFB8}" type="slidenum">
              <a:rPr lang="hu-HU" noProof="0" smtClean="0"/>
              <a:pPr/>
              <a:t>‹#›</a:t>
            </a:fld>
            <a:endParaRPr lang="hu-HU" noProof="0"/>
          </a:p>
        </p:txBody>
      </p:sp>
    </p:spTree>
    <p:extLst>
      <p:ext uri="{BB962C8B-B14F-4D97-AF65-F5344CB8AC3E}">
        <p14:creationId xmlns:p14="http://schemas.microsoft.com/office/powerpoint/2010/main" val="43593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5" r:id="rId1"/>
    <p:sldLayoutId id="2147483866" r:id="rId2"/>
    <p:sldLayoutId id="2147483867" r:id="rId3"/>
    <p:sldLayoutId id="2147483868" r:id="rId4"/>
    <p:sldLayoutId id="2147483869" r:id="rId5"/>
    <p:sldLayoutId id="2147483870" r:id="rId6"/>
    <p:sldLayoutId id="2147483871" r:id="rId7"/>
    <p:sldLayoutId id="2147483872" r:id="rId8"/>
    <p:sldLayoutId id="2147483873" r:id="rId9"/>
    <p:sldLayoutId id="2147483874" r:id="rId10"/>
    <p:sldLayoutId id="214748387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8869841E-71E7-4F51-8E6F-5E8A5E3756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ervek">
            <a:extLst>
              <a:ext uri="{FF2B5EF4-FFF2-40B4-BE49-F238E27FC236}">
                <a16:creationId xmlns:a16="http://schemas.microsoft.com/office/drawing/2014/main" id="{A3A2E0DA-DA21-447D-AD1F-3DB915DD051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80" y="0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594B067E-A161-4B29-A8FA-FEEB19449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61999"/>
            <a:ext cx="4642228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7D6CA50C-1A88-4B3F-A34F-FE199F420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9483" y="1083074"/>
            <a:ext cx="2818824" cy="2061129"/>
          </a:xfrm>
        </p:spPr>
        <p:txBody>
          <a:bodyPr rtlCol="0">
            <a:normAutofit/>
          </a:bodyPr>
          <a:lstStyle/>
          <a:p>
            <a:pPr rtl="0"/>
            <a:r>
              <a:rPr lang="hu-HU" sz="4800" dirty="0"/>
              <a:t>S.O.S Munka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C9CC2D51-705E-403A-AC0E-9157DC5513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483" y="4084319"/>
            <a:ext cx="3685070" cy="914400"/>
          </a:xfrm>
        </p:spPr>
        <p:txBody>
          <a:bodyPr rtlCol="0">
            <a:normAutofit/>
          </a:bodyPr>
          <a:lstStyle/>
          <a:p>
            <a:pPr rtl="0"/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 Wágner János, Fábián Zsolt, Rámháp Gergő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C20C741F-0826-4AB6-A92E-AB4EB50216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9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EEF58C2F-9DE5-47B0-ADC3-2AFF293C69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0504" y="1563053"/>
            <a:ext cx="2371725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828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474A7FC5-56F0-4FE3-8383-04EE92963F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/>
          </a:p>
        </p:txBody>
      </p:sp>
      <p:pic>
        <p:nvPicPr>
          <p:cNvPr id="5" name="Kép 4" descr="A munka">
            <a:extLst>
              <a:ext uri="{FF2B5EF4-FFF2-40B4-BE49-F238E27FC236}">
                <a16:creationId xmlns:a16="http://schemas.microsoft.com/office/drawing/2014/main" id="{BC829010-59E7-4B6E-AE76-EEE7D0ED0D8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-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DE6BEBC3-6A99-4A53-9835-9875E0841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93299F-3E8A-4BF7-9C3D-B9F22CF94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2130552"/>
          </a:xfrm>
        </p:spPr>
        <p:txBody>
          <a:bodyPr rtlCol="0">
            <a:normAutofit/>
          </a:bodyPr>
          <a:lstStyle/>
          <a:p>
            <a:r>
              <a:rPr lang="en-US" b="1"/>
              <a:t>Thank you for your attention!</a:t>
            </a:r>
            <a:endParaRPr lang="hu-HU" dirty="0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1006911-EDB8-4CDF-AEAA-A3FA060851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5816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Téglalap 9">
            <a:extLst>
              <a:ext uri="{FF2B5EF4-FFF2-40B4-BE49-F238E27FC236}">
                <a16:creationId xmlns:a16="http://schemas.microsoft.com/office/drawing/2014/main" id="{DA178560-78C9-4CB5-BE46-05302CDA8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hu-HU" dirty="0"/>
          </a:p>
        </p:txBody>
      </p:sp>
      <p:pic>
        <p:nvPicPr>
          <p:cNvPr id="5" name="Kép 4" descr="Többen tervrajzokat néznek&#10;">
            <a:extLst>
              <a:ext uri="{FF2B5EF4-FFF2-40B4-BE49-F238E27FC236}">
                <a16:creationId xmlns:a16="http://schemas.microsoft.com/office/drawing/2014/main" id="{DC582F7A-0108-4267-A3E3-CA43CDA209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"/>
          <a:stretch/>
        </p:blipFill>
        <p:spPr>
          <a:xfrm>
            <a:off x="20" y="1"/>
            <a:ext cx="12188932" cy="6858000"/>
          </a:xfrm>
          <a:prstGeom prst="rect">
            <a:avLst/>
          </a:prstGeom>
        </p:spPr>
      </p:pic>
      <p:sp>
        <p:nvSpPr>
          <p:cNvPr id="12" name="Téglalap 11">
            <a:extLst>
              <a:ext uri="{FF2B5EF4-FFF2-40B4-BE49-F238E27FC236}">
                <a16:creationId xmlns:a16="http://schemas.microsoft.com/office/drawing/2014/main" id="{69461EC9-A94F-4225-B526-5C862F340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8492750-E12D-4995-ABCB-5BB846060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</p:spPr>
        <p:txBody>
          <a:bodyPr rtlCol="0">
            <a:normAutofit/>
          </a:bodyPr>
          <a:lstStyle/>
          <a:p>
            <a:pPr rtl="0"/>
            <a:r>
              <a:rPr lang="hu-HU" dirty="0"/>
              <a:t>A folyamat megtervezése</a:t>
            </a: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87160F7-FCB2-48B7-8BB8-BEFF45F6B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97130" y="754144"/>
            <a:ext cx="7865196" cy="5335760"/>
          </a:xfrm>
          <a:prstGeom prst="rect">
            <a:avLst/>
          </a:prstGeom>
          <a:solidFill>
            <a:schemeClr val="bg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E9282B84-621E-4580-80B7-222118AE4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hu-HU" dirty="0"/>
          </a:p>
        </p:txBody>
      </p:sp>
      <p:graphicFrame>
        <p:nvGraphicFramePr>
          <p:cNvPr id="4" name="Tartalom helye 3" descr="SmartArt-ábra helyőrző ikonja ">
            <a:extLst>
              <a:ext uri="{FF2B5EF4-FFF2-40B4-BE49-F238E27FC236}">
                <a16:creationId xmlns:a16="http://schemas.microsoft.com/office/drawing/2014/main" id="{F5DF3745-CCEE-4BD3-9E49-A25F9124AC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06576223"/>
              </p:ext>
            </p:extLst>
          </p:nvPr>
        </p:nvGraphicFramePr>
        <p:xfrm>
          <a:off x="3972128" y="971055"/>
          <a:ext cx="7315200" cy="4901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11591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FD7F85E-26ED-436D-B5E4-FD4A135C6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u-HU" sz="2800" dirty="0" err="1"/>
              <a:t>About</a:t>
            </a:r>
            <a:r>
              <a:rPr lang="hu-HU" sz="2800" dirty="0"/>
              <a:t> </a:t>
            </a:r>
            <a:r>
              <a:rPr lang="hu-HU" sz="2800" dirty="0" err="1"/>
              <a:t>Our</a:t>
            </a:r>
            <a:r>
              <a:rPr lang="hu-HU" sz="2800" dirty="0"/>
              <a:t> Website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7C87A7A-07E3-45B2-B05E-366D85A2B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S.O.S. Work is a fast and simple platform for advertising and finding skilled workers.</a:t>
            </a:r>
            <a:endParaRPr lang="hu-HU" sz="2800" dirty="0"/>
          </a:p>
          <a:p>
            <a:r>
              <a:rPr lang="en-US" sz="2800" dirty="0"/>
              <a:t>Users can register as clients or workers and browse through job listings.</a:t>
            </a:r>
          </a:p>
          <a:p>
            <a:r>
              <a:rPr lang="en-US" sz="2800" dirty="0"/>
              <a:t>The goal of the website is to help workers complete jobs as quickly as possible.</a:t>
            </a:r>
          </a:p>
        </p:txBody>
      </p:sp>
    </p:spTree>
    <p:extLst>
      <p:ext uri="{BB962C8B-B14F-4D97-AF65-F5344CB8AC3E}">
        <p14:creationId xmlns:p14="http://schemas.microsoft.com/office/powerpoint/2010/main" val="2495451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C4EE20-AC11-427B-A294-6CAC2D0B4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Zsolt's</a:t>
            </a:r>
            <a:r>
              <a:rPr lang="en-US" b="1" dirty="0"/>
              <a:t> Role in the Project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7122EFB-A6F8-4D4B-A610-672B42CC4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9945" y="763480"/>
            <a:ext cx="7535746" cy="5255580"/>
          </a:xfrm>
        </p:spPr>
        <p:txBody>
          <a:bodyPr>
            <a:normAutofit/>
          </a:bodyPr>
          <a:lstStyle/>
          <a:p>
            <a:r>
              <a:rPr lang="en-US" sz="3200" b="1" dirty="0"/>
              <a:t>Frontend:</a:t>
            </a:r>
            <a:endParaRPr lang="en-US" sz="3200" dirty="0"/>
          </a:p>
          <a:p>
            <a:r>
              <a:rPr lang="en-US" sz="3200" dirty="0"/>
              <a:t>Posts, My Posts, Account Settings, Navbar, Appointment Booking, Premium Page, Create a Post, Writing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00945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316B2BF-8803-4A9F-B5D3-84891BB90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Jani's Role in the Project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93BA92-B57F-4607-8046-F63B406084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Frontend:</a:t>
            </a:r>
            <a:endParaRPr lang="en-US" sz="2800" dirty="0"/>
          </a:p>
          <a:p>
            <a:r>
              <a:rPr lang="en-US" sz="2800" dirty="0"/>
              <a:t>Homepage design, Navbar, Posts, Registration, Login, Account Settings, Appointment Booking, Create a Post, Writing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631206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52CBAFF-020C-4F2F-99AC-3148A3DDE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Gergő's</a:t>
            </a:r>
            <a:r>
              <a:rPr lang="en-US" b="1" dirty="0"/>
              <a:t> Role in the Project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9B63403-9BD1-42CD-A026-9D8B5C238C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69268" y="1762435"/>
            <a:ext cx="806981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3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Frontend:</a:t>
            </a: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Registration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Login,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Appointment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Booking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Messages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Password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Profile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Picture,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Posts</a:t>
            </a:r>
            <a:b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hu-HU" altLang="hu-HU" sz="3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Backend:</a:t>
            </a: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 server.js 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</a:t>
            </a:r>
            <a:r>
              <a:rPr kumimoji="0" lang="hu-HU" altLang="hu-HU" sz="3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hu-HU" altLang="hu-HU" sz="3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pages</a:t>
            </a:r>
            <a:endParaRPr kumimoji="0" lang="hu-HU" altLang="hu-HU" sz="3200" b="0" i="0" u="none" strike="noStrike" cap="none" normalizeH="0" baseline="0" dirty="0">
              <a:ln>
                <a:noFill/>
              </a:ln>
              <a:solidFill>
                <a:srgbClr val="40404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65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AFD6F5-BAF7-4236-87B8-4CFCFAD1F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 Few Illustrations of the Website</a:t>
            </a:r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235D8546-D9AC-4F3E-8408-7FE0461BDA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02706" y="0"/>
            <a:ext cx="6989294" cy="3354861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5310465-F33E-4D9F-8D61-4A62427F3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706" y="3593708"/>
            <a:ext cx="6989294" cy="3278908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46F5A972-66CD-487D-88DA-159F10EAC553}"/>
              </a:ext>
            </a:extLst>
          </p:cNvPr>
          <p:cNvSpPr/>
          <p:nvPr/>
        </p:nvSpPr>
        <p:spPr>
          <a:xfrm>
            <a:off x="3590600" y="1600948"/>
            <a:ext cx="1486225" cy="808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Homepage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D573B09-5144-4C2E-83B2-095175303D29}"/>
              </a:ext>
            </a:extLst>
          </p:cNvPr>
          <p:cNvSpPr/>
          <p:nvPr/>
        </p:nvSpPr>
        <p:spPr>
          <a:xfrm>
            <a:off x="3526386" y="4448932"/>
            <a:ext cx="1550439" cy="8081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Posts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94534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0774589-C98E-4D21-8491-60A8C21BF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Additional</a:t>
            </a:r>
            <a:r>
              <a:rPr lang="hu-HU" b="1" dirty="0"/>
              <a:t> </a:t>
            </a:r>
            <a:r>
              <a:rPr lang="hu-HU" b="1" dirty="0" err="1"/>
              <a:t>Illustrations</a:t>
            </a:r>
            <a:endParaRPr lang="hu-HU" b="1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D858D7EF-EEB0-401C-969B-C0186D232F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42858" y="0"/>
            <a:ext cx="6749142" cy="3248025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EAD9ADF1-7E90-4942-9164-B7F1D03341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2857" y="3702776"/>
            <a:ext cx="6749142" cy="3155224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28FCFF44-9464-45D7-B931-2E8494E98ECE}"/>
              </a:ext>
            </a:extLst>
          </p:cNvPr>
          <p:cNvSpPr/>
          <p:nvPr/>
        </p:nvSpPr>
        <p:spPr>
          <a:xfrm>
            <a:off x="3705224" y="1343025"/>
            <a:ext cx="1514475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 err="1"/>
              <a:t>Registration</a:t>
            </a:r>
            <a:endParaRPr lang="hu-HU" dirty="0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032BEB4-5EF0-439A-825C-DB05ED7EFFAC}"/>
              </a:ext>
            </a:extLst>
          </p:cNvPr>
          <p:cNvSpPr/>
          <p:nvPr/>
        </p:nvSpPr>
        <p:spPr>
          <a:xfrm>
            <a:off x="3705224" y="4438650"/>
            <a:ext cx="1514476" cy="914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480248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79C656-882F-4E6F-B8B1-683754F98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b="1" dirty="0" err="1"/>
              <a:t>Future</a:t>
            </a:r>
            <a:r>
              <a:rPr lang="hu-HU" b="1" dirty="0"/>
              <a:t> </a:t>
            </a:r>
            <a:r>
              <a:rPr lang="hu-HU" b="1" dirty="0" err="1"/>
              <a:t>Work</a:t>
            </a:r>
            <a:endParaRPr lang="hu-HU" b="1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A82D7E5-95E3-45FD-8DED-0D47C5FA7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Since we don’t have time before the deadline, we won’t start anything new. Instead, we’ll keep refining the site until we consider it perfect.</a:t>
            </a:r>
            <a:endParaRPr lang="hu-HU" sz="3200" dirty="0"/>
          </a:p>
        </p:txBody>
      </p:sp>
    </p:spTree>
    <p:extLst>
      <p:ext uri="{BB962C8B-B14F-4D97-AF65-F5344CB8AC3E}">
        <p14:creationId xmlns:p14="http://schemas.microsoft.com/office/powerpoint/2010/main" val="543351373"/>
      </p:ext>
    </p:extLst>
  </p:cSld>
  <p:clrMapOvr>
    <a:masterClrMapping/>
  </p:clrMapOvr>
</p:sld>
</file>

<file path=ppt/theme/theme1.xml><?xml version="1.0" encoding="utf-8"?>
<a:theme xmlns:a="http://schemas.openxmlformats.org/drawingml/2006/main" name="Keret">
  <a:themeElements>
    <a:clrScheme name="Frame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18A1B607-7BAE-46D6-8090-545AC7BDD73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DFB9BFA2-1FA5-44A1-B975-10D6BF58EC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577E783-5AB8-45E6-9E56-AE40075231B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541854-87B3-4953-A183-EF3BD285377B}">
  <ds:schemaRefs>
    <ds:schemaRef ds:uri="http://purl.org/dc/terms/"/>
    <ds:schemaRef ds:uri="http://www.w3.org/XML/1998/namespace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16c05727-aa75-4e4a-9b5f-8a80a116589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Építészeti arculat</Template>
  <TotalTime>0</TotalTime>
  <Words>223</Words>
  <Application>Microsoft Office PowerPoint</Application>
  <PresentationFormat>Szélesvásznú</PresentationFormat>
  <Paragraphs>32</Paragraphs>
  <Slides>10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Wingdings 2</vt:lpstr>
      <vt:lpstr>Keret</vt:lpstr>
      <vt:lpstr>S.O.S Munka</vt:lpstr>
      <vt:lpstr>A folyamat megtervezése</vt:lpstr>
      <vt:lpstr>About Our Website</vt:lpstr>
      <vt:lpstr>Zsolt's Role in the Project</vt:lpstr>
      <vt:lpstr>Jani's Role in the Project</vt:lpstr>
      <vt:lpstr>Gergő's Role in the Project</vt:lpstr>
      <vt:lpstr>A Few Illustrations of the Website</vt:lpstr>
      <vt:lpstr>Additional Illustrations</vt:lpstr>
      <vt:lpstr>Future Work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2025-03-27T10:03:30Z</dcterms:created>
  <dcterms:modified xsi:type="dcterms:W3CDTF">2025-04-03T08:34:12Z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