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zerző" initials="S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 err="1"/>
            <a:t>solution</a:t>
          </a:r>
          <a:endParaRPr lang="hu-HU" noProof="0" dirty="0"/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 err="1"/>
            <a:t>planing</a:t>
          </a: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 err="1"/>
            <a:t>execution</a:t>
          </a:r>
          <a:endParaRPr lang="hu-HU" noProof="0" dirty="0"/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713123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4267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 err="1"/>
            <a:t>solution</a:t>
          </a:r>
          <a:endParaRPr lang="hu-HU" sz="2100" kern="1200" noProof="0" dirty="0"/>
        </a:p>
      </dsp:txBody>
      <dsp:txXfrm>
        <a:off x="4267" y="2206268"/>
        <a:ext cx="2181093" cy="327164"/>
      </dsp:txXfrm>
    </dsp:sp>
    <dsp:sp modelId="{A4433C94-6E4E-405C-AE9F-26764847360D}">
      <dsp:nvSpPr>
        <dsp:cNvPr id="0" name=""/>
        <dsp:cNvSpPr/>
      </dsp:nvSpPr>
      <dsp:spPr>
        <a:xfrm>
          <a:off x="4267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275908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567053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 err="1"/>
            <a:t>planing</a:t>
          </a:r>
          <a:endParaRPr lang="hu-HU" sz="2100" kern="1200" noProof="0" dirty="0"/>
        </a:p>
      </dsp:txBody>
      <dsp:txXfrm>
        <a:off x="2567053" y="2206268"/>
        <a:ext cx="2181093" cy="327164"/>
      </dsp:txXfrm>
    </dsp:sp>
    <dsp:sp modelId="{AFE843AB-8A0E-49AD-B766-A4FB1BDCD12B}">
      <dsp:nvSpPr>
        <dsp:cNvPr id="0" name=""/>
        <dsp:cNvSpPr/>
      </dsp:nvSpPr>
      <dsp:spPr>
        <a:xfrm>
          <a:off x="2567053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838693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5129838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 err="1"/>
            <a:t>execution</a:t>
          </a:r>
          <a:endParaRPr lang="hu-HU" sz="2100" kern="1200" noProof="0" dirty="0"/>
        </a:p>
      </dsp:txBody>
      <dsp:txXfrm>
        <a:off x="5129838" y="2206268"/>
        <a:ext cx="2181093" cy="327164"/>
      </dsp:txXfrm>
    </dsp:sp>
    <dsp:sp modelId="{AD62B4A4-872C-4759-A4CF-C368039ADF17}">
      <dsp:nvSpPr>
        <dsp:cNvPr id="0" name=""/>
        <dsp:cNvSpPr/>
      </dsp:nvSpPr>
      <dsp:spPr>
        <a:xfrm>
          <a:off x="5129838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2025. 04. 03.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r>
              <a:rPr lang="en-US" b="1"/>
              <a:t>Thank you for your attention!</a:t>
            </a:r>
            <a:endParaRPr lang="hu-HU" dirty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A folyamat megtervezése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576223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D7F85E-26ED-436D-B5E4-FD4A135C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About</a:t>
            </a:r>
            <a:r>
              <a:rPr lang="hu-HU" sz="2800" dirty="0"/>
              <a:t> </a:t>
            </a:r>
            <a:r>
              <a:rPr lang="hu-HU" sz="2800" dirty="0" err="1"/>
              <a:t>Our</a:t>
            </a:r>
            <a:r>
              <a:rPr lang="hu-HU" sz="2800" dirty="0"/>
              <a:t> Website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C87A7A-07E3-45B2-B05E-366D85A2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S.O.S. Work is a fast and simple platform for advertising and finding skilled workers.</a:t>
            </a:r>
            <a:endParaRPr lang="hu-HU" sz="2800" dirty="0"/>
          </a:p>
          <a:p>
            <a:r>
              <a:rPr lang="en-US" sz="2800" dirty="0"/>
              <a:t>Users can register as clients or workers and browse through job listings.</a:t>
            </a:r>
          </a:p>
          <a:p>
            <a:r>
              <a:rPr lang="en-US" sz="2800" dirty="0"/>
              <a:t>The goal of the website is to help workers complete jobs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954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4EE20-AC11-427B-A294-6CAC2D0B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Zsolt's</a:t>
            </a:r>
            <a:r>
              <a:rPr lang="en-US" b="1" dirty="0"/>
              <a:t> Role in the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122EFB-A6F8-4D4B-A610-672B42CC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945" y="763480"/>
            <a:ext cx="7535746" cy="5255580"/>
          </a:xfrm>
        </p:spPr>
        <p:txBody>
          <a:bodyPr>
            <a:normAutofit/>
          </a:bodyPr>
          <a:lstStyle/>
          <a:p>
            <a:r>
              <a:rPr lang="en-US" sz="3200" b="1" dirty="0"/>
              <a:t>Frontend:</a:t>
            </a:r>
            <a:endParaRPr lang="en-US" sz="3200" dirty="0"/>
          </a:p>
          <a:p>
            <a:r>
              <a:rPr lang="en-US" sz="3200" dirty="0"/>
              <a:t>Posts, My Posts, Account Settings, Navbar, Appointment Booking, Premium Page, Create a Post, Writing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0945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6B2BF-8803-4A9F-B5D3-84891BB9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Jani's Role in the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3BA92-B57F-4607-8046-F63B4060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Frontend:</a:t>
            </a:r>
            <a:endParaRPr lang="en-US" sz="2800" dirty="0"/>
          </a:p>
          <a:p>
            <a:r>
              <a:rPr lang="en-US" sz="2800" dirty="0"/>
              <a:t>Homepage design, Navbar, Posts, Registration, Login, Account Settings, Appointment Booking, Create a Post, Writing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3120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2CBAFF-020C-4F2F-99AC-3148A3DD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Gergő's</a:t>
            </a:r>
            <a:r>
              <a:rPr lang="en-US" b="1" dirty="0"/>
              <a:t> Role in the Project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B63403-9BD1-42CD-A026-9D8B5C238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762435"/>
            <a:ext cx="806981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Login,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Picture,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Posts</a:t>
            </a:r>
            <a:b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u-HU" altLang="hu-HU" sz="3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 server.js 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AFD6F5-BAF7-4236-87B8-4CFCFAD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Few Illustrations of the Website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35D8546-D9AC-4F3E-8408-7FE0461B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706" y="0"/>
            <a:ext cx="6989294" cy="33548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5310465-F33E-4D9F-8D61-4A62427F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06" y="3593708"/>
            <a:ext cx="6989294" cy="3278908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6F5A972-66CD-487D-88DA-159F10EAC553}"/>
              </a:ext>
            </a:extLst>
          </p:cNvPr>
          <p:cNvSpPr/>
          <p:nvPr/>
        </p:nvSpPr>
        <p:spPr>
          <a:xfrm>
            <a:off x="3590600" y="1600948"/>
            <a:ext cx="1486225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Homepage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D573B09-5144-4C2E-83B2-095175303D29}"/>
              </a:ext>
            </a:extLst>
          </p:cNvPr>
          <p:cNvSpPr/>
          <p:nvPr/>
        </p:nvSpPr>
        <p:spPr>
          <a:xfrm>
            <a:off x="3526386" y="4448932"/>
            <a:ext cx="1550439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Posts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45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74589-C98E-4D21-8491-60A8C21B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Additional</a:t>
            </a:r>
            <a:r>
              <a:rPr lang="hu-HU" b="1" dirty="0"/>
              <a:t> </a:t>
            </a:r>
            <a:r>
              <a:rPr lang="hu-HU" b="1" dirty="0" err="1"/>
              <a:t>Illustrations</a:t>
            </a:r>
            <a:endParaRPr lang="hu-HU" b="1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858D7EF-EEB0-401C-969B-C0186D232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858" y="0"/>
            <a:ext cx="6749142" cy="32480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D9ADF1-7E90-4942-9164-B7F1D03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7" y="3702776"/>
            <a:ext cx="6749142" cy="3155224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28FCFF44-9464-45D7-B931-2E8494E98ECE}"/>
              </a:ext>
            </a:extLst>
          </p:cNvPr>
          <p:cNvSpPr/>
          <p:nvPr/>
        </p:nvSpPr>
        <p:spPr>
          <a:xfrm>
            <a:off x="3705224" y="1343025"/>
            <a:ext cx="151447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Registration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032BEB4-5EF0-439A-825C-DB05ED7EFFAC}"/>
              </a:ext>
            </a:extLst>
          </p:cNvPr>
          <p:cNvSpPr/>
          <p:nvPr/>
        </p:nvSpPr>
        <p:spPr>
          <a:xfrm>
            <a:off x="3705224" y="4438650"/>
            <a:ext cx="15144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4802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9C656-882F-4E6F-B8B1-683754F9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Future</a:t>
            </a:r>
            <a:r>
              <a:rPr lang="hu-HU" b="1" dirty="0"/>
              <a:t> </a:t>
            </a:r>
            <a:r>
              <a:rPr lang="hu-HU" b="1" dirty="0" err="1"/>
              <a:t>Work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82D7E5-95E3-45FD-8DED-0D47C5F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we don’t have time before the deadline, we won’t start anything new. Instead, we’ll keep refining the site until we consider it perfect.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543351373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purl.org/dc/terms/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223</Words>
  <Application>Microsoft Office PowerPoint</Application>
  <PresentationFormat>Szélesvásznú</PresentationFormat>
  <Paragraphs>32</Paragraphs>
  <Slides>10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Keret</vt:lpstr>
      <vt:lpstr>S.O.S Munka</vt:lpstr>
      <vt:lpstr>A folyamat megtervezése</vt:lpstr>
      <vt:lpstr>About Our Website</vt:lpstr>
      <vt:lpstr>Zsolt's Role in the Project</vt:lpstr>
      <vt:lpstr>Jani's Role in the Project</vt:lpstr>
      <vt:lpstr>Gergő's Role in the Project</vt:lpstr>
      <vt:lpstr>A Few Illustrations of the Website</vt:lpstr>
      <vt:lpstr>Additional Illustrations</vt:lpstr>
      <vt:lpstr>Future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2025-04-03T08:34:00Z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