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1" r:id="rId1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zerző" initials="S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80" d="100"/>
          <a:sy n="80" d="100"/>
        </p:scale>
        <p:origin x="8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/>
            <a:t>Megálmodás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/>
            <a:t>Megtervezés</a:t>
          </a:r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/>
            <a:t>Kivitelezés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71312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4267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/>
            <a:t>Megálmodás</a:t>
          </a:r>
        </a:p>
      </dsp:txBody>
      <dsp:txXfrm>
        <a:off x="4267" y="2206268"/>
        <a:ext cx="2181093" cy="327164"/>
      </dsp:txXfrm>
    </dsp:sp>
    <dsp:sp modelId="{A4433C94-6E4E-405C-AE9F-26764847360D}">
      <dsp:nvSpPr>
        <dsp:cNvPr id="0" name=""/>
        <dsp:cNvSpPr/>
      </dsp:nvSpPr>
      <dsp:spPr>
        <a:xfrm>
          <a:off x="4267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275908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567053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/>
            <a:t>Megtervezés</a:t>
          </a:r>
        </a:p>
      </dsp:txBody>
      <dsp:txXfrm>
        <a:off x="2567053" y="2206268"/>
        <a:ext cx="2181093" cy="327164"/>
      </dsp:txXfrm>
    </dsp:sp>
    <dsp:sp modelId="{AFE843AB-8A0E-49AD-B766-A4FB1BDCD12B}">
      <dsp:nvSpPr>
        <dsp:cNvPr id="0" name=""/>
        <dsp:cNvSpPr/>
      </dsp:nvSpPr>
      <dsp:spPr>
        <a:xfrm>
          <a:off x="2567053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83869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5129838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/>
            <a:t>Kivitelezés</a:t>
          </a:r>
        </a:p>
      </dsp:txBody>
      <dsp:txXfrm>
        <a:off x="5129838" y="2206268"/>
        <a:ext cx="2181093" cy="327164"/>
      </dsp:txXfrm>
    </dsp:sp>
    <dsp:sp modelId="{AD62B4A4-872C-4759-A4CF-C368039ADF17}">
      <dsp:nvSpPr>
        <dsp:cNvPr id="0" name=""/>
        <dsp:cNvSpPr/>
      </dsp:nvSpPr>
      <dsp:spPr>
        <a:xfrm>
          <a:off x="5129838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2025. 03. 27.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2025. 03. 27.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2025. 03. 27.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A folyamat megtervezése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63867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7F85E-26ED-436D-B5E4-FD4A135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weboldalunkról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87A7A-07E3-45B2-B05E-366D85A2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Az S.O.S. munka egy gyors, egyszerű szakmunkás hirdető és kereső weboldal.</a:t>
            </a:r>
          </a:p>
          <a:p>
            <a:r>
              <a:rPr lang="hu-HU" sz="3600" dirty="0"/>
              <a:t> A felhasználók regisztrálnak felbérlőként vagy munkásként, és hirdetések között böngészhetnek.</a:t>
            </a:r>
          </a:p>
          <a:p>
            <a:r>
              <a:rPr lang="hu-HU" sz="3600" dirty="0"/>
              <a:t> A weboldal célja, hogy a munkavállaló a lehető leghamarabb elvégezhesse a munkát.</a:t>
            </a:r>
          </a:p>
        </p:txBody>
      </p:sp>
    </p:spTree>
    <p:extLst>
      <p:ext uri="{BB962C8B-B14F-4D97-AF65-F5344CB8AC3E}">
        <p14:creationId xmlns:p14="http://schemas.microsoft.com/office/powerpoint/2010/main" val="24954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4EE20-AC11-427B-A294-6CAC2D0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Zsolti része a projektben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22EFB-A6F8-4D4B-A610-672B42CC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945" y="763480"/>
            <a:ext cx="7535746" cy="5255580"/>
          </a:xfrm>
        </p:spPr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Posztok, Sajátposztok, Fiókbeállítás, Navbár, Időpotfoglalás, Prémium oldal, Posztot létrehozása,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30094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6B2BF-8803-4A9F-B5D3-84891BB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Jani része a projektben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3BA92-B57F-4607-8046-F63B4060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A főoldal designja, Navbár, Posztok, Regisztráció, Bejelentkezés, Fiókbeállítás,  Időpontfoglalás, Poszt létrehozása, 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16312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CBAFF-020C-4F2F-99AC-3148A3D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Gergő része a programban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0FF1A-916F-4B7F-BC5A-8B6096E7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Regisztráció, Bejelentkezés, Időpontfoglalás, Üzenetek, Jelszó, Profilkép, Képek, Posztok.</a:t>
            </a:r>
          </a:p>
          <a:p>
            <a:r>
              <a:rPr lang="hu-HU" sz="3600" b="1" u="sng" dirty="0"/>
              <a:t>Backend</a:t>
            </a:r>
            <a:r>
              <a:rPr lang="hu-HU" sz="3600" dirty="0"/>
              <a:t>: ezekhez az oldalakhoz  a lekérdezések és a server.js</a:t>
            </a:r>
          </a:p>
        </p:txBody>
      </p:sp>
    </p:spTree>
    <p:extLst>
      <p:ext uri="{BB962C8B-B14F-4D97-AF65-F5344CB8AC3E}">
        <p14:creationId xmlns:p14="http://schemas.microsoft.com/office/powerpoint/2010/main" val="22291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D6F5-BAF7-4236-87B8-4CFCFAD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5D8546-D9AC-4F3E-8408-7FE0461B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706" y="0"/>
            <a:ext cx="6989294" cy="33548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310465-F33E-4D9F-8D61-4A62427F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06" y="3593708"/>
            <a:ext cx="6989294" cy="3278908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6F5A972-66CD-487D-88DA-159F10EAC553}"/>
              </a:ext>
            </a:extLst>
          </p:cNvPr>
          <p:cNvSpPr/>
          <p:nvPr/>
        </p:nvSpPr>
        <p:spPr>
          <a:xfrm>
            <a:off x="3590600" y="1600948"/>
            <a:ext cx="1486225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D573B09-5144-4C2E-83B2-095175303D29}"/>
              </a:ext>
            </a:extLst>
          </p:cNvPr>
          <p:cNvSpPr/>
          <p:nvPr/>
        </p:nvSpPr>
        <p:spPr>
          <a:xfrm>
            <a:off x="3526386" y="4448932"/>
            <a:ext cx="1550439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Posztok</a:t>
            </a:r>
          </a:p>
        </p:txBody>
      </p:sp>
    </p:spTree>
    <p:extLst>
      <p:ext uri="{BB962C8B-B14F-4D97-AF65-F5344CB8AC3E}">
        <p14:creationId xmlns:p14="http://schemas.microsoft.com/office/powerpoint/2010/main" val="2994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4589-C98E-4D21-8491-60A8C21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58D7EF-EEB0-401C-969B-C0186D23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58" y="0"/>
            <a:ext cx="6749142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D9ADF1-7E90-4942-9164-B7F1D03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3702776"/>
            <a:ext cx="6749142" cy="315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8FCFF44-9464-45D7-B931-2E8494E98ECE}"/>
              </a:ext>
            </a:extLst>
          </p:cNvPr>
          <p:cNvSpPr/>
          <p:nvPr/>
        </p:nvSpPr>
        <p:spPr>
          <a:xfrm>
            <a:off x="3705224" y="1343025"/>
            <a:ext cx="15144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032BEB4-5EF0-439A-825C-DB05ED7EFFAC}"/>
              </a:ext>
            </a:extLst>
          </p:cNvPr>
          <p:cNvSpPr/>
          <p:nvPr/>
        </p:nvSpPr>
        <p:spPr>
          <a:xfrm>
            <a:off x="3705224" y="4438650"/>
            <a:ext cx="15144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</p:spTree>
    <p:extLst>
      <p:ext uri="{BB962C8B-B14F-4D97-AF65-F5344CB8AC3E}">
        <p14:creationId xmlns:p14="http://schemas.microsoft.com/office/powerpoint/2010/main" val="24802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541854-87B3-4953-A183-EF3BD285377B}">
  <ds:schemaRefs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174</Words>
  <Application>Microsoft Office PowerPoint</Application>
  <PresentationFormat>Szélesvásznú</PresentationFormat>
  <Paragraphs>27</Paragraphs>
  <Slides>9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 2</vt:lpstr>
      <vt:lpstr>Keret</vt:lpstr>
      <vt:lpstr>S.O.S Munka</vt:lpstr>
      <vt:lpstr>A folyamat megtervezése</vt:lpstr>
      <vt:lpstr>A weboldalunkról</vt:lpstr>
      <vt:lpstr>Zsolti része a projektben</vt:lpstr>
      <vt:lpstr>Jani része a projektben </vt:lpstr>
      <vt:lpstr>Gergő része a programban</vt:lpstr>
      <vt:lpstr>Pár illusztráció az oldalról</vt:lpstr>
      <vt:lpstr>Pár illusztráció az oldalról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2025-03-27T12:20:27Z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