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71" r:id="rId5"/>
    <p:sldId id="260" r:id="rId6"/>
    <p:sldId id="261" r:id="rId7"/>
    <p:sldId id="267" r:id="rId8"/>
    <p:sldId id="265" r:id="rId9"/>
    <p:sldId id="264" r:id="rId10"/>
    <p:sldId id="266" r:id="rId11"/>
    <p:sldId id="268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rello.com/invite/b/M6G4KzWT/ATTI13853f62d92855625850a1ca22d6e7db9FE10120/gestion-dune-pharmaci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8104" y="-435687"/>
            <a:ext cx="12400104" cy="756768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234649" y="1393794"/>
            <a:ext cx="448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2473" y="0"/>
            <a:ext cx="7107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Développement d’une application de</a:t>
            </a:r>
          </a:p>
          <a:p>
            <a:r>
              <a:rPr lang="fr-FR" sz="3600" dirty="0"/>
              <a:t>			 gestion de pharmacie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fr-FR" dirty="0"/>
              <a:t>Partie code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251678" y="1191030"/>
            <a:ext cx="450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Vue : 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535837" y="1671766"/>
            <a:ext cx="3488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Classe Interface :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535837" y="3057178"/>
            <a:ext cx="374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Classe </a:t>
            </a:r>
            <a:r>
              <a:rPr lang="fr-FR" dirty="0" err="1"/>
              <a:t>GestionTraitement</a:t>
            </a:r>
            <a:r>
              <a:rPr lang="fr-FR" dirty="0"/>
              <a:t>  :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535837" y="5119724"/>
            <a:ext cx="3488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Classe </a:t>
            </a:r>
            <a:r>
              <a:rPr lang="fr-FR" dirty="0" err="1"/>
              <a:t>GestionClient</a:t>
            </a:r>
            <a:r>
              <a:rPr lang="fr-FR" dirty="0"/>
              <a:t> :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837" y="2101810"/>
            <a:ext cx="6772275" cy="81915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837" y="3625417"/>
            <a:ext cx="7277100" cy="12954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5837" y="5625274"/>
            <a:ext cx="4410075" cy="10191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fr-FR" dirty="0"/>
              <a:t>Partie code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349332" y="2367096"/>
            <a:ext cx="450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contrôleur : 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491449" y="2844725"/>
            <a:ext cx="7412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 	Représente le contrôleur de l'application, qui coordonne l'interaction entre la vue et le modèle.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55470" y="2856865"/>
            <a:ext cx="9183370" cy="1492250"/>
          </a:xfrm>
        </p:spPr>
        <p:txBody>
          <a:bodyPr/>
          <a:lstStyle/>
          <a:p>
            <a:r>
              <a:rPr lang="fr-FR" altLang="en-US"/>
              <a:t>Merci pour votre attention 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: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3200" b="1" dirty="0">
                <a:sym typeface="+mn-ea"/>
              </a:rPr>
              <a:t>Objectif</a:t>
            </a:r>
          </a:p>
          <a:p>
            <a:r>
              <a:rPr lang="fr-FR" sz="3200" b="1" dirty="0">
                <a:sym typeface="+mn-ea"/>
              </a:rPr>
              <a:t>Gestion des taches</a:t>
            </a:r>
          </a:p>
          <a:p>
            <a:r>
              <a:rPr lang="fr-FR" sz="3200" b="1" dirty="0">
                <a:sym typeface="+mn-ea"/>
              </a:rPr>
              <a:t>Partie code</a:t>
            </a:r>
          </a:p>
          <a:p>
            <a:r>
              <a:rPr lang="fr-FR" sz="3200" b="1">
                <a:sym typeface="+mn-ea"/>
              </a:rPr>
              <a:t>Diagramme de use case</a:t>
            </a:r>
          </a:p>
          <a:p>
            <a:r>
              <a:rPr lang="fr-FR" sz="3200" b="1">
                <a:sym typeface="+mn-ea"/>
              </a:rPr>
              <a:t>Diagramme de classe</a:t>
            </a:r>
          </a:p>
          <a:p>
            <a:pPr marL="0" indent="0">
              <a:buNone/>
            </a:pPr>
            <a:endParaRPr lang="fr-FR" sz="32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 :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006839" y="1874517"/>
            <a:ext cx="10178322" cy="3593591"/>
          </a:xfrm>
        </p:spPr>
        <p:txBody>
          <a:bodyPr/>
          <a:lstStyle/>
          <a:p>
            <a:r>
              <a:rPr lang="fr-FR" dirty="0"/>
              <a:t>Une application de gestion de pharmacie qui offre une gestion efficace des stocks et une visibilité optimale sur les produits disponibles. </a:t>
            </a:r>
          </a:p>
          <a:p>
            <a:r>
              <a:rPr lang="fr-FR" dirty="0"/>
              <a:t>Cette application vise à simplifier la gestion quotidienne des pharmacies en automatisant certaines tâches et en offrant une interface utilisateur conviviale pour les clients. </a:t>
            </a:r>
          </a:p>
          <a:p>
            <a:r>
              <a:rPr lang="fr-FR" dirty="0"/>
              <a:t>Nous allons explorer les fonctionnalités clés de cette application, ainsi que les avantages qu'elle offre aux pharmacies et à leurs clients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/>
              <a:t>gestion des taches: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51585" y="2286000"/>
            <a:ext cx="10178415" cy="1753235"/>
          </a:xfrm>
        </p:spPr>
        <p:txBody>
          <a:bodyPr/>
          <a:lstStyle/>
          <a:p>
            <a:r>
              <a:rPr lang="fr-FR" altLang="en-US" sz="2400" dirty="0">
                <a:hlinkClick r:id="rId2"/>
              </a:rPr>
              <a:t>https://trello.com/invite/b/M6G4KzWT/ATTI13853f62d92855625850a1ca22d6e7db9FE10120/gestion-dune-pharmacie</a:t>
            </a:r>
            <a:endParaRPr lang="fr-FR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 et Outils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005075"/>
          </a:xfrm>
        </p:spPr>
        <p:txBody>
          <a:bodyPr/>
          <a:lstStyle/>
          <a:p>
            <a:r>
              <a:rPr lang="fr-FR" dirty="0"/>
              <a:t>Langage de programmation : Java</a:t>
            </a:r>
          </a:p>
          <a:p>
            <a:endParaRPr lang="fr-FR" dirty="0"/>
          </a:p>
          <a:p>
            <a:r>
              <a:rPr lang="fr-FR" dirty="0"/>
              <a:t>Environnement de développement intégré (IDE) :</a:t>
            </a:r>
            <a:r>
              <a:rPr lang="fr-FR" dirty="0" err="1"/>
              <a:t>IntelliJ</a:t>
            </a:r>
            <a:r>
              <a:rPr lang="fr-FR" dirty="0"/>
              <a:t> IDEA, </a:t>
            </a:r>
            <a:r>
              <a:rPr lang="fr-FR" dirty="0" err="1"/>
              <a:t>NetBeans,xamp</a:t>
            </a:r>
            <a:endParaRPr lang="fr-FR" dirty="0"/>
          </a:p>
          <a:p>
            <a:endParaRPr lang="fr-FR" dirty="0"/>
          </a:p>
          <a:p>
            <a:r>
              <a:rPr lang="fr-FR" dirty="0"/>
              <a:t>Base de données : MySQL,</a:t>
            </a:r>
          </a:p>
          <a:p>
            <a:endParaRPr lang="fr-FR" dirty="0"/>
          </a:p>
          <a:p>
            <a:r>
              <a:rPr lang="fr-FR" dirty="0"/>
              <a:t>Bibliothèques/</a:t>
            </a:r>
            <a:r>
              <a:rPr lang="fr-FR" dirty="0" err="1"/>
              <a:t>Frameworks</a:t>
            </a:r>
            <a:r>
              <a:rPr lang="fr-FR" dirty="0"/>
              <a:t> : </a:t>
            </a:r>
            <a:r>
              <a:rPr lang="fr-FR" dirty="0" err="1"/>
              <a:t>JFrame</a:t>
            </a:r>
            <a:r>
              <a:rPr lang="fr-FR" dirty="0"/>
              <a:t>, </a:t>
            </a:r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672" y="5218279"/>
            <a:ext cx="1174510" cy="117450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535" y="5261776"/>
            <a:ext cx="942930" cy="108751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0055" y="5233560"/>
            <a:ext cx="1235284" cy="1174508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4115" y="5292338"/>
            <a:ext cx="1257080" cy="1087514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6941" y="5261776"/>
            <a:ext cx="1109340" cy="11180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 de l’application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499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 </a:t>
            </a:r>
            <a:r>
              <a:rPr lang="fr-FR" dirty="0"/>
              <a:t>Partie Produit :</a:t>
            </a:r>
          </a:p>
          <a:p>
            <a:r>
              <a:rPr lang="fr-FR" dirty="0"/>
              <a:t>Ajout</a:t>
            </a:r>
          </a:p>
          <a:p>
            <a:r>
              <a:rPr lang="fr-FR" dirty="0"/>
              <a:t>Suppression</a:t>
            </a:r>
          </a:p>
          <a:p>
            <a:r>
              <a:rPr lang="fr-FR" dirty="0"/>
              <a:t>Modification</a:t>
            </a:r>
          </a:p>
          <a:p>
            <a:r>
              <a:rPr lang="fr-FR" dirty="0"/>
              <a:t>Mise à jours </a:t>
            </a: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 Partie client :</a:t>
            </a:r>
          </a:p>
          <a:p>
            <a:r>
              <a:rPr lang="fr-FR" dirty="0"/>
              <a:t>Ajout</a:t>
            </a:r>
          </a:p>
          <a:p>
            <a:r>
              <a:rPr lang="fr-FR" dirty="0"/>
              <a:t>Suppression</a:t>
            </a:r>
          </a:p>
          <a:p>
            <a:r>
              <a:rPr lang="fr-FR" dirty="0"/>
              <a:t>Modification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0765" y="140335"/>
            <a:ext cx="6708775" cy="633095"/>
          </a:xfrm>
        </p:spPr>
        <p:txBody>
          <a:bodyPr>
            <a:normAutofit fontScale="90000"/>
          </a:bodyPr>
          <a:lstStyle/>
          <a:p>
            <a:r>
              <a:rPr lang="fr-FR"/>
              <a:t>Diagramme de use case:</a:t>
            </a:r>
          </a:p>
        </p:txBody>
      </p:sp>
      <p:pic>
        <p:nvPicPr>
          <p:cNvPr id="6" name="Espace réservé du contenu 5" descr="Gestion_Pharmacie_UseCase (1)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0765" y="784860"/>
            <a:ext cx="10761345" cy="59702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80440" y="125095"/>
            <a:ext cx="6316345" cy="723265"/>
          </a:xfrm>
        </p:spPr>
        <p:txBody>
          <a:bodyPr>
            <a:normAutofit fontScale="90000"/>
          </a:bodyPr>
          <a:lstStyle/>
          <a:p>
            <a:r>
              <a:rPr lang="fr-FR"/>
              <a:t>Diagramme de classe: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971445E8-DE84-45E3-B987-8610448E3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4897" y="848360"/>
            <a:ext cx="6849922" cy="5761524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fr-FR" dirty="0"/>
              <a:t>Partie code 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1722" y="2690812"/>
            <a:ext cx="4838700" cy="147637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251678" y="1747646"/>
            <a:ext cx="450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Modèle : 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535837" y="2246050"/>
            <a:ext cx="3488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Classe Client :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7259948" y="2246050"/>
            <a:ext cx="374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Classe Produit :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948" y="2687915"/>
            <a:ext cx="4170052" cy="1479272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535837" y="4556355"/>
            <a:ext cx="3488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Classe Notification :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7259948" y="4556355"/>
            <a:ext cx="3488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Classe Stock: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338" y="4977250"/>
            <a:ext cx="4063662" cy="149213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1722" y="4983482"/>
            <a:ext cx="4838700" cy="1485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26</TotalTime>
  <Words>235</Words>
  <Application>Microsoft Office PowerPoint</Application>
  <PresentationFormat>Grand écran</PresentationFormat>
  <Paragraphs>50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Gill Sans MT</vt:lpstr>
      <vt:lpstr>Impact</vt:lpstr>
      <vt:lpstr>Wingdings</vt:lpstr>
      <vt:lpstr>Badge</vt:lpstr>
      <vt:lpstr>Présentation PowerPoint</vt:lpstr>
      <vt:lpstr>Introduction :</vt:lpstr>
      <vt:lpstr>Objectif :</vt:lpstr>
      <vt:lpstr>gestion des taches:</vt:lpstr>
      <vt:lpstr>Technologie et Outils</vt:lpstr>
      <vt:lpstr>Fonctionnalité de l’application</vt:lpstr>
      <vt:lpstr>Diagramme de use case:</vt:lpstr>
      <vt:lpstr>Diagramme de classe:</vt:lpstr>
      <vt:lpstr>Partie code </vt:lpstr>
      <vt:lpstr>Partie code </vt:lpstr>
      <vt:lpstr>Partie code </vt:lpstr>
      <vt:lpstr>Merci pour votre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etulyon1</dc:creator>
  <cp:lastModifiedBy>etulyon1</cp:lastModifiedBy>
  <cp:revision>12</cp:revision>
  <dcterms:created xsi:type="dcterms:W3CDTF">2023-03-12T12:58:00Z</dcterms:created>
  <dcterms:modified xsi:type="dcterms:W3CDTF">2023-03-13T07:54:32Z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CBE52E0A6A7A434793AFF71C9C9811CE</vt:lpwstr>
  </property>
  <property fmtid="{D5CDD505-2E9C-101B-9397-08002B2CF9AE}" pid="3" name="KSOProductBuildVer">
    <vt:lpwstr>1036-11.2.0.11388</vt:lpwstr>
  </property>
</Properties>
</file>