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Y</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M</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etar</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158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597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19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1551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5245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1844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292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3723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3975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339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2313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4451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339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2024-09-06T08:10:23Z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