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1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23D81-2F5C-4551-BC3A-3FA96297CAFF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6708-AB14-43F0-B567-9061EAA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that is crucially missing now is whether it is intra or interspecific.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6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physiological and behavioral model to explore who they interact to shape performance.</a:t>
            </a:r>
          </a:p>
          <a:p>
            <a:r>
              <a:rPr lang="en-US" dirty="0" smtClean="0"/>
              <a:t>Energy gain needs more study</a:t>
            </a:r>
          </a:p>
          <a:p>
            <a:r>
              <a:rPr lang="en-US" dirty="0" smtClean="0"/>
              <a:t>Behavior can be as important as physiology</a:t>
            </a:r>
          </a:p>
          <a:p>
            <a:r>
              <a:rPr lang="en-US" dirty="0" smtClean="0"/>
              <a:t>Insect are as threaten as other taxonomic group and deserve more attention.</a:t>
            </a:r>
          </a:p>
          <a:p>
            <a:r>
              <a:rPr lang="en-US" dirty="0" smtClean="0"/>
              <a:t>We have identified few parameters that requires empirical investigation: conductance, b2 and b3, R</a:t>
            </a:r>
          </a:p>
          <a:p>
            <a:r>
              <a:rPr lang="en-US" dirty="0" smtClean="0"/>
              <a:t>This is a null model hoping that extension will reveal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 general theory of fundamental niche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goal is to explore the qualitative and quantitative shape of thermal niche as a function of body size</a:t>
            </a:r>
          </a:p>
          <a:p>
            <a:r>
              <a:rPr lang="en-US" dirty="0" smtClean="0"/>
              <a:t>The theory should find a balance between abstraction and realism</a:t>
            </a:r>
          </a:p>
          <a:p>
            <a:r>
              <a:rPr lang="en-US" dirty="0" smtClean="0"/>
              <a:t>We choose these two variables for convenience so we can start from empirical relationship, they are also readily measurable</a:t>
            </a:r>
          </a:p>
          <a:p>
            <a:r>
              <a:rPr lang="en-US" dirty="0" smtClean="0"/>
              <a:t>They are also two of the most important variables. Body size is a very relevant ecological trait. </a:t>
            </a:r>
            <a:r>
              <a:rPr lang="en-US" dirty="0"/>
              <a:t>T</a:t>
            </a:r>
            <a:r>
              <a:rPr lang="en-US" dirty="0" smtClean="0"/>
              <a:t>emperature is one of the most studied abiotic factors especially with global warming on its way.</a:t>
            </a:r>
          </a:p>
          <a:p>
            <a:r>
              <a:rPr lang="en-US" dirty="0" smtClean="0"/>
              <a:t>Fundamental niche is a function of two underlying processes: physiology and behavior (Futuyma1988).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04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study combined body size and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performance as a function of body size has been done. </a:t>
            </a:r>
            <a:endParaRPr lang="en-US" dirty="0"/>
          </a:p>
          <a:p>
            <a:r>
              <a:rPr lang="en-US" dirty="0" smtClean="0"/>
              <a:t>Brown model  that predicted the optimal body size. The problem is that the model is flawed and the parameters do not have clear meaning.</a:t>
            </a:r>
          </a:p>
          <a:p>
            <a:r>
              <a:rPr lang="en-US" dirty="0" smtClean="0"/>
              <a:t>Other models focus on growth (Kozlowski)</a:t>
            </a:r>
          </a:p>
          <a:p>
            <a:r>
              <a:rPr lang="en-US" dirty="0" smtClean="0"/>
              <a:t>What we want to know is what happened once they reach adult size.</a:t>
            </a:r>
            <a:endParaRPr lang="en-US" dirty="0" smtClean="0"/>
          </a:p>
          <a:p>
            <a:r>
              <a:rPr lang="en-US" dirty="0" smtClean="0"/>
              <a:t>From empirical study, experimental study only looks at body size or temperature only.</a:t>
            </a:r>
          </a:p>
          <a:p>
            <a:r>
              <a:rPr lang="en-US" dirty="0" smtClean="0"/>
              <a:t>A  theoretical framework is a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33147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suggest that exponent for metabolic rate is 0.75 and some theories tries to justify that (Brown (network theory) and xxx who says that it is a linear combination of surface and volume).</a:t>
            </a:r>
          </a:p>
          <a:p>
            <a:r>
              <a:rPr lang="en-US" dirty="0" smtClean="0"/>
              <a:t>Although the actual value is of interest, performance cannot be assessed without considering the energetic gain.</a:t>
            </a:r>
          </a:p>
          <a:p>
            <a:r>
              <a:rPr lang="en-US" dirty="0" smtClean="0"/>
              <a:t>(This might be a repetition from Material and Methods) There are few studies who evaluated foraging rate as a function of body size.</a:t>
            </a:r>
          </a:p>
          <a:p>
            <a:r>
              <a:rPr lang="en-US" dirty="0" smtClean="0"/>
              <a:t> We found a third variable that is equally important and that is: resource availability.</a:t>
            </a:r>
          </a:p>
          <a:p>
            <a:r>
              <a:rPr lang="en-US" dirty="0" smtClean="0"/>
              <a:t>The scaling of the foraging can determine how much performance will change in quantity and not much in quality</a:t>
            </a:r>
          </a:p>
          <a:p>
            <a:r>
              <a:rPr lang="en-US" dirty="0" smtClean="0"/>
              <a:t>Foraging independent of temperature? How about assimilation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5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energy gain and 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Fitness is complicated, net energy is a first approximation, currency.</a:t>
            </a:r>
          </a:p>
          <a:p>
            <a:r>
              <a:rPr lang="en-US" dirty="0" smtClean="0"/>
              <a:t>And I think we need to start from simple first</a:t>
            </a:r>
          </a:p>
          <a:p>
            <a:r>
              <a:rPr lang="en-US" dirty="0" smtClean="0"/>
              <a:t>Mortality and fecundity is missing but how do they scale with body size</a:t>
            </a:r>
          </a:p>
          <a:p>
            <a:r>
              <a:rPr lang="en-US" dirty="0" smtClean="0"/>
              <a:t>Another extension is humidity but there is no empirical ground so far to develop modeling assumption</a:t>
            </a:r>
          </a:p>
          <a:p>
            <a:r>
              <a:rPr lang="en-US" dirty="0" smtClean="0"/>
              <a:t>Future study will extend of the model but empirical measurement should be done especially for insects.</a:t>
            </a:r>
          </a:p>
          <a:p>
            <a:r>
              <a:rPr lang="en-US" dirty="0" smtClean="0"/>
              <a:t>A general discussion of how this differs with energy budget model.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7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and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Warm-up as expected shapes lower bound of thermal performance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(some parameters it is not limiting at all). </a:t>
            </a:r>
            <a:r>
              <a:rPr lang="en-US" dirty="0" err="1" smtClean="0"/>
              <a:t>Angert</a:t>
            </a:r>
            <a:r>
              <a:rPr lang="en-US" dirty="0" smtClean="0"/>
              <a:t> 2015 says that in cold environment, growth and fecundity reduces the ability to establish. </a:t>
            </a:r>
          </a:p>
          <a:p>
            <a:r>
              <a:rPr lang="en-US" dirty="0" smtClean="0"/>
              <a:t>Determine warm-up time and minimum temperature for warm-up as a function of body size. </a:t>
            </a:r>
            <a:endParaRPr lang="en-US" dirty="0"/>
          </a:p>
          <a:p>
            <a:r>
              <a:rPr lang="en-US" dirty="0" smtClean="0"/>
              <a:t>Refer to those old papers about warm-up time.</a:t>
            </a:r>
          </a:p>
          <a:p>
            <a:r>
              <a:rPr lang="en-US" dirty="0" smtClean="0"/>
              <a:t>Discuss if it can underlie diel activity…</a:t>
            </a:r>
          </a:p>
          <a:p>
            <a:r>
              <a:rPr lang="en-US" dirty="0" smtClean="0"/>
              <a:t>xxx et al. found that insect below 2 g matches the ambient temperature whereas above that body temperature is more stable</a:t>
            </a:r>
          </a:p>
          <a:p>
            <a:r>
              <a:rPr lang="en-US" dirty="0" smtClean="0"/>
              <a:t>Conductance (coloration), measure it </a:t>
            </a:r>
          </a:p>
          <a:p>
            <a:r>
              <a:rPr lang="en-US" dirty="0" smtClean="0"/>
              <a:t>Can they optimize warm-up time or maybe competition is more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0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Bergmann’s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4 hypotheses: thermoregulation, fasting endurance hypothesis, large more efficient at extracting low quality resource and less demand in energy, primary productivity.</a:t>
            </a:r>
          </a:p>
          <a:p>
            <a:r>
              <a:rPr lang="en-US" dirty="0" smtClean="0"/>
              <a:t>Our model tests simultaneously thermoregulation, physiology and primary productivity</a:t>
            </a:r>
          </a:p>
          <a:p>
            <a:r>
              <a:rPr lang="en-US" dirty="0" smtClean="0"/>
              <a:t>Selection seems to be stronger when resources are more important.</a:t>
            </a:r>
          </a:p>
          <a:p>
            <a:r>
              <a:rPr lang="en-US" dirty="0" smtClean="0"/>
              <a:t>The upper bound, i.e. absence at high temperature is due to extremely high metabolism.</a:t>
            </a:r>
          </a:p>
          <a:p>
            <a:r>
              <a:rPr lang="en-US" dirty="0" smtClean="0"/>
              <a:t>Ectotherms vs endotherm (thermoregulation) would yield different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3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niche breadth and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tends to have narrow niche breadth! </a:t>
            </a:r>
          </a:p>
          <a:p>
            <a:r>
              <a:rPr lang="en-US" dirty="0" err="1" smtClean="0"/>
              <a:t>CT_min</a:t>
            </a:r>
            <a:r>
              <a:rPr lang="en-US" dirty="0" smtClean="0"/>
              <a:t> and </a:t>
            </a:r>
            <a:r>
              <a:rPr lang="en-US" dirty="0" err="1" smtClean="0"/>
              <a:t>CT_max</a:t>
            </a:r>
            <a:r>
              <a:rPr lang="en-US" dirty="0" smtClean="0"/>
              <a:t>…(just ideas not sure yet how to relate that)</a:t>
            </a:r>
          </a:p>
          <a:p>
            <a:r>
              <a:rPr lang="en-US" dirty="0" smtClean="0"/>
              <a:t>Relationship between traits and the environment. </a:t>
            </a:r>
          </a:p>
          <a:p>
            <a:r>
              <a:rPr lang="en-US" dirty="0" smtClean="0"/>
              <a:t>One can search from optimal body size as a function of temperature</a:t>
            </a:r>
          </a:p>
          <a:p>
            <a:r>
              <a:rPr lang="en-US" dirty="0" smtClean="0"/>
              <a:t>One can look for how carrying capacity or intrinsic growth rate depend on body size and temperature…maybe some nonlinearity</a:t>
            </a:r>
          </a:p>
          <a:p>
            <a:r>
              <a:rPr lang="en-US" dirty="0" smtClean="0"/>
              <a:t>Generalized fitness landscape</a:t>
            </a:r>
            <a:endParaRPr lang="en-US" dirty="0"/>
          </a:p>
          <a:p>
            <a:r>
              <a:rPr lang="en-US" dirty="0" smtClean="0"/>
              <a:t>Adding competition would modify energy gain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4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Habitat loss: large suffers most</a:t>
            </a:r>
          </a:p>
          <a:p>
            <a:r>
              <a:rPr lang="en-US" dirty="0" smtClean="0"/>
              <a:t>Megafauna extinction</a:t>
            </a:r>
          </a:p>
          <a:p>
            <a:r>
              <a:rPr lang="en-US" dirty="0" smtClean="0"/>
              <a:t>Shift in temperature…</a:t>
            </a:r>
          </a:p>
          <a:p>
            <a:r>
              <a:rPr lang="en-US" dirty="0" smtClean="0"/>
              <a:t>Quantify more resource quality and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9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775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Develop a general theory of fundamental niche</vt:lpstr>
      <vt:lpstr>Few study combined body size and temperature</vt:lpstr>
      <vt:lpstr>Modeling assumption</vt:lpstr>
      <vt:lpstr>Net energy gain and fitness</vt:lpstr>
      <vt:lpstr>Behavior and warm-up</vt:lpstr>
      <vt:lpstr>Bergmann’s rule</vt:lpstr>
      <vt:lpstr>Back to niche breadth and theory</vt:lpstr>
      <vt:lpstr>Conservation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 theory of fundamental niche</dc:title>
  <dc:creator>Tanjona Ramiadantsoa</dc:creator>
  <cp:lastModifiedBy>Tanjona Ramiadantsoa</cp:lastModifiedBy>
  <cp:revision>13</cp:revision>
  <dcterms:created xsi:type="dcterms:W3CDTF">2016-03-23T03:15:08Z</dcterms:created>
  <dcterms:modified xsi:type="dcterms:W3CDTF">2016-03-23T04:52:23Z</dcterms:modified>
</cp:coreProperties>
</file>