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56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8802" autoAdjust="0"/>
  </p:normalViewPr>
  <p:slideViewPr>
    <p:cSldViewPr snapToGrid="0">
      <p:cViewPr varScale="1">
        <p:scale>
          <a:sx n="45" d="100"/>
          <a:sy n="45" d="100"/>
        </p:scale>
        <p:origin x="148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A119-9587-4BAF-8600-E8138F86BBBE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4D382-BCC3-48FB-A706-F2847933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energy gain for different values</a:t>
            </a:r>
            <a:r>
              <a:rPr lang="en-US" baseline="0" dirty="0" smtClean="0"/>
              <a:t> of b_3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Time is limiting (0.5 hours)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Resource is limiting (20 gram)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0" dirty="0" smtClean="0"/>
              <a:t>et energy gain as a function of body size for different resource quality (epsilon)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Shaded regions show conditions where the net energy gain is maximized for intermediate body size given that resource quality (horizontal line) falls within. (blue = 15 , red = 35).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Example of patterns of energy gain from a)</a:t>
            </a:r>
          </a:p>
          <a:p>
            <a:pPr marL="0" indent="0">
              <a:buNone/>
            </a:pPr>
            <a:r>
              <a:rPr lang="en-US" baseline="0" dirty="0" smtClean="0"/>
              <a:t>Other parameters: b3 = 0.5, foraging time = 1hour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</a:t>
            </a:r>
            <a:r>
              <a:rPr lang="en-US" baseline="0" dirty="0" smtClean="0"/>
              <a:t> environmental temperature for warm-up to succeed.</a:t>
            </a:r>
            <a:endParaRPr lang="en-US" dirty="0" smtClean="0"/>
          </a:p>
          <a:p>
            <a:pPr marL="228600" indent="-228600">
              <a:buAutoNum type="alphaLcParenR"/>
            </a:pPr>
            <a:r>
              <a:rPr lang="en-US" dirty="0" smtClean="0"/>
              <a:t>Ectotherm:</a:t>
            </a:r>
            <a:r>
              <a:rPr lang="en-US" baseline="0" dirty="0" smtClean="0"/>
              <a:t> f</a:t>
            </a:r>
            <a:r>
              <a:rPr lang="en-US" dirty="0" smtClean="0"/>
              <a:t>ree convection, conductance</a:t>
            </a:r>
            <a:r>
              <a:rPr lang="en-US" baseline="0" dirty="0" smtClean="0"/>
              <a:t> is low (0.1).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Ectotherm: laminar convection, conductance is default (1)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Endotherm: laminar convection (aw = 1.25)</a:t>
            </a:r>
          </a:p>
          <a:p>
            <a:pPr marL="0" indent="0">
              <a:buNone/>
            </a:pPr>
            <a:r>
              <a:rPr lang="en-US" dirty="0" smtClean="0"/>
              <a:t>Solar radiation was increased</a:t>
            </a:r>
            <a:r>
              <a:rPr lang="en-US" baseline="0" dirty="0" smtClean="0"/>
              <a:t> from 0 to 0.25 of maximum value during 6 hours. Temperature is fixed. Wind speed 0.1 m/s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Duration</a:t>
            </a:r>
            <a:r>
              <a:rPr lang="en-US" baseline="0" dirty="0" smtClean="0"/>
              <a:t> of warm- up time as a function of when warm-up starts.</a:t>
            </a:r>
          </a:p>
          <a:p>
            <a:pPr marL="0" indent="0">
              <a:buNone/>
            </a:pPr>
            <a:r>
              <a:rPr lang="en-US" baseline="0" dirty="0" smtClean="0"/>
              <a:t>In a) and b) thickest, thick, thin, and dashed denotes body size z = 10, 1, 0.1, 0.01</a:t>
            </a:r>
          </a:p>
          <a:p>
            <a:pPr marL="0" indent="0">
              <a:buNone/>
            </a:pPr>
            <a:r>
              <a:rPr lang="en-US" baseline="0" dirty="0" smtClean="0"/>
              <a:t>In c) Thick, thin, and dashed denote high, medium, and low conductance between the rest-of-the-body and the thorax.</a:t>
            </a:r>
          </a:p>
          <a:p>
            <a:pPr marL="0" indent="0">
              <a:buNone/>
            </a:pPr>
            <a:r>
              <a:rPr lang="en-US" baseline="0" dirty="0" smtClean="0"/>
              <a:t>Other parameters: temperature at sunrise = 15 and peaks at 30 at the middle of the afternoon.</a:t>
            </a:r>
          </a:p>
          <a:p>
            <a:pPr marL="0" indent="0">
              <a:buNone/>
            </a:pPr>
            <a:r>
              <a:rPr lang="en-US" baseline="0" dirty="0" smtClean="0"/>
              <a:t>aw = 1.25 for the endotherm, rK2 = 0.1 all the time. </a:t>
            </a:r>
          </a:p>
          <a:p>
            <a:pPr marL="0" indent="0">
              <a:buNone/>
            </a:pPr>
            <a:r>
              <a:rPr lang="en-US" baseline="0" dirty="0" smtClean="0"/>
              <a:t>Latitude  =30, day = 72.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Niche</a:t>
            </a:r>
            <a:r>
              <a:rPr lang="en-US" baseline="0" dirty="0" smtClean="0"/>
              <a:t> shape as a function of temperature during one day.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No warm-up, high resource availability (30 gram), and constant temperature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Resource availability is cut in half, no warm-up and constant temperature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Warm-up is added but resource availability is restored to high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Warm-up is added and temperature increases by 15 during the day which peaks at </a:t>
            </a:r>
            <a:r>
              <a:rPr lang="en-US" baseline="0" smtClean="0"/>
              <a:t>30 in mid </a:t>
            </a:r>
            <a:r>
              <a:rPr lang="en-US" baseline="0" dirty="0" smtClean="0"/>
              <a:t>afternoon.</a:t>
            </a:r>
          </a:p>
          <a:p>
            <a:pPr marL="0" indent="0">
              <a:buNone/>
            </a:pPr>
            <a:r>
              <a:rPr lang="en-US" baseline="0" dirty="0" smtClean="0"/>
              <a:t>Other parameters: b3 = 1, b2 = b1  = 0.75, metabolic scope = 20, aw = 1.25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4D382-BCC3-48FB-A706-F28479336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CCFF-7F30-4EBF-8C9D-A17B7370DFFF}" type="datetimeFigureOut">
              <a:rPr lang="en-US" smtClean="0"/>
              <a:t>16/02/2016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48AA-A2F3-48B5-9C9F-A10506F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23" y="2039537"/>
            <a:ext cx="9171432" cy="2523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711" y="4298210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01349" y="28615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734" y="18435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8134" y="18689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16" y="2080260"/>
            <a:ext cx="8887968" cy="269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16200000">
                <a:off x="545409" y="3170259"/>
                <a:ext cx="175169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5409" y="3170259"/>
                <a:ext cx="1751698" cy="520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89382" y="4628885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537256" y="300509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2680" y="4628884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2734" y="18435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134" y="18689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-729020" y="3040574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Lowest temperature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855" y="4330623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in 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8" y="2290541"/>
            <a:ext cx="10635013" cy="2128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14085" y="2011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29404" y="2050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4404" y="2050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57474" y="254664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Convection: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4540" y="14639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8218" y="15068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3543" y="175539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 convection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3649" y="175539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Laminar convection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1930" y="175539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 convection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4940" y="14893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6" y="2215008"/>
            <a:ext cx="9683101" cy="2209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41680" y="2728909"/>
            <a:ext cx="287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warm-up time 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hours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5916" y="4297620"/>
            <a:ext cx="450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Timing of warm-up after sunrise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4085" y="19233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3404" y="1923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8404" y="19233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6936" y="17608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Ectotherm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18" y="17608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0444" y="1399830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Endotherm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different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conductance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36" y="735954"/>
            <a:ext cx="8637536" cy="4920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2632" y="562728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temperature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208902" y="27938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 gain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5204" y="51902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Halving resource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204" y="5190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4714" y="319634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Adding warm-up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4108" y="3177280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temperature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172" y="3343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682" y="3666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4572" y="30267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8082" y="30590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7" y="626544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93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447</Words>
  <Application>Microsoft Office PowerPoint</Application>
  <PresentationFormat>Widescreen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Tanjona Ramiadantsoa</dc:creator>
  <cp:lastModifiedBy>Tanjona Ramiadantsoa</cp:lastModifiedBy>
  <cp:revision>39</cp:revision>
  <dcterms:created xsi:type="dcterms:W3CDTF">2015-12-28T19:11:26Z</dcterms:created>
  <dcterms:modified xsi:type="dcterms:W3CDTF">2016-02-17T17:25:03Z</dcterms:modified>
</cp:coreProperties>
</file>