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61" d="100"/>
          <a:sy n="61" d="100"/>
        </p:scale>
        <p:origin x="867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9A119-9587-4BAF-8600-E8138F86BBBE}" type="datetimeFigureOut">
              <a:rPr lang="en-US" smtClean="0"/>
              <a:t>28/12/2015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4D382-BCC3-48FB-A706-F2847933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27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Solar radiation was increased</a:t>
            </a:r>
            <a:r>
              <a:rPr lang="en-US" baseline="0" dirty="0" smtClean="0"/>
              <a:t> from 0 to 0.25 of maximum value during 6 hours. Temperature is fixed. Wind speed 0.5 m/s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4D382-BCC3-48FB-A706-F284793368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8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Solid</a:t>
            </a:r>
            <a:r>
              <a:rPr lang="en-US" baseline="0" dirty="0" smtClean="0"/>
              <a:t> default, dashed = small conductance between thorax and the rest of the body, temperature fixed at 20 degree C. Blue starts at sunrise, red starts at sunrise plus 3 hours.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4D382-BCC3-48FB-A706-F284793368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5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CFF-7F30-4EBF-8C9D-A17B7370DFFF}" type="datetimeFigureOut">
              <a:rPr lang="en-US" smtClean="0"/>
              <a:t>28/12/2015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5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CFF-7F30-4EBF-8C9D-A17B7370DFFF}" type="datetimeFigureOut">
              <a:rPr lang="en-US" smtClean="0"/>
              <a:t>28/12/2015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1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CFF-7F30-4EBF-8C9D-A17B7370DFFF}" type="datetimeFigureOut">
              <a:rPr lang="en-US" smtClean="0"/>
              <a:t>28/12/2015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8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CFF-7F30-4EBF-8C9D-A17B7370DFFF}" type="datetimeFigureOut">
              <a:rPr lang="en-US" smtClean="0"/>
              <a:t>28/12/2015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7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CFF-7F30-4EBF-8C9D-A17B7370DFFF}" type="datetimeFigureOut">
              <a:rPr lang="en-US" smtClean="0"/>
              <a:t>28/12/2015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9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CFF-7F30-4EBF-8C9D-A17B7370DFFF}" type="datetimeFigureOut">
              <a:rPr lang="en-US" smtClean="0"/>
              <a:t>28/12/2015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1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CFF-7F30-4EBF-8C9D-A17B7370DFFF}" type="datetimeFigureOut">
              <a:rPr lang="en-US" smtClean="0"/>
              <a:t>28/12/2015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0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CFF-7F30-4EBF-8C9D-A17B7370DFFF}" type="datetimeFigureOut">
              <a:rPr lang="en-US" smtClean="0"/>
              <a:t>28/12/2015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9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CFF-7F30-4EBF-8C9D-A17B7370DFFF}" type="datetimeFigureOut">
              <a:rPr lang="en-US" smtClean="0"/>
              <a:t>28/12/2015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CFF-7F30-4EBF-8C9D-A17B7370DFFF}" type="datetimeFigureOut">
              <a:rPr lang="en-US" smtClean="0"/>
              <a:t>28/12/2015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0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CFF-7F30-4EBF-8C9D-A17B7370DFFF}" type="datetimeFigureOut">
              <a:rPr lang="en-US" smtClean="0"/>
              <a:t>28/12/2015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3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9CCFF-7F30-4EBF-8C9D-A17B7370DFFF}" type="datetimeFigureOut">
              <a:rPr lang="en-US" smtClean="0"/>
              <a:t>28/12/2015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3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53" y="1034432"/>
            <a:ext cx="3592286" cy="24140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1066801" y="3350268"/>
            <a:ext cx="3584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Minimum environmental temperature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40199" y="618386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Default K1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28716" y="6498263"/>
            <a:ext cx="1814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Body size in gram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245" y="1034432"/>
            <a:ext cx="3592285" cy="24140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24839" y="582803"/>
            <a:ext cx="2393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K1  = 0.1 x default value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53" y="3971173"/>
            <a:ext cx="3592285" cy="24140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245" y="3971173"/>
            <a:ext cx="3592285" cy="241401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 rot="16200000">
            <a:off x="9406268" y="199564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Free convection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16200000">
            <a:off x="9246770" y="4879827"/>
            <a:ext cx="1962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Laminar convection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4267" y="6519446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Figure 3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58041" y="84927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79679" y="84927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44421" y="360624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66059" y="3606240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10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92" y="1556746"/>
            <a:ext cx="4572000" cy="30723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6200000">
            <a:off x="-272293" y="2923661"/>
            <a:ext cx="2151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Warm-up time in hour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5309" y="4798407"/>
            <a:ext cx="1814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Body size in gram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9592" y="1048915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Free convection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39" y="1556746"/>
            <a:ext cx="4364181" cy="30723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82330" y="1048915"/>
            <a:ext cx="1962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Laminar convection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267" y="6519446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Figure 4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241" y="138746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1457" y="138746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79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64" y="1198489"/>
            <a:ext cx="10058396" cy="21728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02" y="3890895"/>
            <a:ext cx="10058396" cy="21728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90571" y="3350268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Net energy gain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28716" y="5990266"/>
            <a:ext cx="2659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Environmental temperature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10894465" y="1850911"/>
            <a:ext cx="113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Fixed time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10689283" y="4735092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Fixed resource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22285" y="859935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 = 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41388" y="836732"/>
            <a:ext cx="1047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 = 0.75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68434" y="836732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 = 0.5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267" y="6519446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Figure 5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44421" y="90324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33791" y="91154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45406" y="91154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44421" y="362159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33791" y="362989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45406" y="362989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22285" y="3497289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 = 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41388" y="3474086"/>
            <a:ext cx="1047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 = 0.75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68434" y="3474086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 = 0.5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11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01" y="2026724"/>
            <a:ext cx="299803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55" y="885680"/>
            <a:ext cx="2998030" cy="1828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647" y="885680"/>
            <a:ext cx="2998030" cy="18287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54" y="3507741"/>
            <a:ext cx="2968831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647" y="3507742"/>
            <a:ext cx="2998030" cy="18287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77289" y="547125"/>
            <a:ext cx="2379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Tmax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= T sunrise +10 C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45506" y="168817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24125" y="3169187"/>
            <a:ext cx="1104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b3 = 0.75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267" y="6519446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Figure 6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37440" y="5853723"/>
            <a:ext cx="881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 =  start warm-up at sunrise + 2 hours of foraging + b_3 = 0.5 + constant temperature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38303" y="3169187"/>
            <a:ext cx="2050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Total foraging = 4hrs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32177" y="547125"/>
            <a:ext cx="2666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Warm-up 3hrs after sunrise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45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01" y="2026725"/>
            <a:ext cx="2998030" cy="18287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55" y="885680"/>
            <a:ext cx="2998029" cy="1828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647" y="885680"/>
            <a:ext cx="2998029" cy="18287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1" y="3507741"/>
            <a:ext cx="2866457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413" y="3507742"/>
            <a:ext cx="2978498" cy="18287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45506" y="168817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24125" y="3169187"/>
            <a:ext cx="1104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b3 = 0.75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38303" y="3169187"/>
            <a:ext cx="2050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Total foraging = 4hrs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7289" y="547125"/>
            <a:ext cx="2553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T_max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T_sunrise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+10 C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32177" y="547125"/>
            <a:ext cx="2666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Warm-up 3hrs after sunrise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267" y="6519446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Figure 7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37440" y="5853723"/>
            <a:ext cx="983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 =  start warm-up 3 hours after sunrise + 2 hours of foraging + b_3 = 0.5 + constant temperature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341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230</Words>
  <Application>Microsoft Office PowerPoint</Application>
  <PresentationFormat>Widescreen</PresentationFormat>
  <Paragraphs>53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Tanjona Ramiadantsoa</dc:creator>
  <cp:lastModifiedBy>Tanjona Ramiadantsoa</cp:lastModifiedBy>
  <cp:revision>19</cp:revision>
  <dcterms:created xsi:type="dcterms:W3CDTF">2015-12-28T19:11:26Z</dcterms:created>
  <dcterms:modified xsi:type="dcterms:W3CDTF">2015-12-29T04:34:27Z</dcterms:modified>
</cp:coreProperties>
</file>