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7" r:id="rId6"/>
    <p:sldId id="270" r:id="rId7"/>
    <p:sldId id="266" r:id="rId8"/>
    <p:sldId id="269" r:id="rId9"/>
    <p:sldId id="261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602B4-C0C2-4267-AD97-9DEC612D232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E3E6AF-BB37-4FBD-ABFC-8CA1EB72D7B7}">
      <dgm:prSet/>
      <dgm:spPr/>
      <dgm:t>
        <a:bodyPr/>
        <a:lstStyle/>
        <a:p>
          <a:r>
            <a:rPr lang="en-US"/>
            <a:t>Outline:</a:t>
          </a:r>
        </a:p>
      </dgm:t>
    </dgm:pt>
    <dgm:pt modelId="{DF293F27-3FE8-44F7-A233-51B3BFDCAE3E}" type="parTrans" cxnId="{F117D6D8-6647-4F00-9B42-C49511EC565E}">
      <dgm:prSet/>
      <dgm:spPr/>
      <dgm:t>
        <a:bodyPr/>
        <a:lstStyle/>
        <a:p>
          <a:endParaRPr lang="en-US"/>
        </a:p>
      </dgm:t>
    </dgm:pt>
    <dgm:pt modelId="{2BB398E4-4266-4B73-AB76-1A21DF669DB9}" type="sibTrans" cxnId="{F117D6D8-6647-4F00-9B42-C49511EC565E}">
      <dgm:prSet/>
      <dgm:spPr/>
      <dgm:t>
        <a:bodyPr/>
        <a:lstStyle/>
        <a:p>
          <a:endParaRPr lang="en-US"/>
        </a:p>
      </dgm:t>
    </dgm:pt>
    <dgm:pt modelId="{08CB54DE-5731-4F35-80B7-4C0180015AD5}">
      <dgm:prSet/>
      <dgm:spPr/>
      <dgm:t>
        <a:bodyPr/>
        <a:lstStyle/>
        <a:p>
          <a:r>
            <a:rPr lang="en-US" dirty="0"/>
            <a:t>Project Description</a:t>
          </a:r>
        </a:p>
      </dgm:t>
    </dgm:pt>
    <dgm:pt modelId="{2BD0BAC7-A8E6-4697-BBDF-20F86C089C51}" type="parTrans" cxnId="{2AD38644-55CE-49AB-81A0-10FF8AD29AC5}">
      <dgm:prSet/>
      <dgm:spPr/>
      <dgm:t>
        <a:bodyPr/>
        <a:lstStyle/>
        <a:p>
          <a:endParaRPr lang="en-US"/>
        </a:p>
      </dgm:t>
    </dgm:pt>
    <dgm:pt modelId="{3074E0C0-D7B0-46C8-A1F0-E7F3BBBB3828}" type="sibTrans" cxnId="{2AD38644-55CE-49AB-81A0-10FF8AD29AC5}">
      <dgm:prSet/>
      <dgm:spPr/>
      <dgm:t>
        <a:bodyPr/>
        <a:lstStyle/>
        <a:p>
          <a:endParaRPr lang="en-US"/>
        </a:p>
      </dgm:t>
    </dgm:pt>
    <dgm:pt modelId="{CFFC97CA-0809-48D9-863E-68D3CB513BD8}">
      <dgm:prSet/>
      <dgm:spPr/>
      <dgm:t>
        <a:bodyPr/>
        <a:lstStyle/>
        <a:p>
          <a:r>
            <a:rPr lang="en-US" dirty="0"/>
            <a:t>Electric Circuits</a:t>
          </a:r>
        </a:p>
      </dgm:t>
    </dgm:pt>
    <dgm:pt modelId="{E1717243-57AA-49D0-9F84-D44B4DB9645A}" type="parTrans" cxnId="{255755D4-5B59-49DE-BAFE-FBC6ED2B108E}">
      <dgm:prSet/>
      <dgm:spPr/>
      <dgm:t>
        <a:bodyPr/>
        <a:lstStyle/>
        <a:p>
          <a:endParaRPr lang="en-US"/>
        </a:p>
      </dgm:t>
    </dgm:pt>
    <dgm:pt modelId="{E5ED9E65-A5A7-4904-B0E4-E74EAA9E2B58}" type="sibTrans" cxnId="{255755D4-5B59-49DE-BAFE-FBC6ED2B108E}">
      <dgm:prSet/>
      <dgm:spPr/>
      <dgm:t>
        <a:bodyPr/>
        <a:lstStyle/>
        <a:p>
          <a:endParaRPr lang="en-US"/>
        </a:p>
      </dgm:t>
    </dgm:pt>
    <dgm:pt modelId="{08616610-45B5-4589-86FC-61A22608EA83}">
      <dgm:prSet/>
      <dgm:spPr/>
      <dgm:t>
        <a:bodyPr/>
        <a:lstStyle/>
        <a:p>
          <a:r>
            <a:rPr lang="en-US" dirty="0"/>
            <a:t>Tasks Achieved</a:t>
          </a:r>
        </a:p>
      </dgm:t>
    </dgm:pt>
    <dgm:pt modelId="{06DB1DAF-0643-4F71-95A2-D137CF4E512D}" type="parTrans" cxnId="{CBEE4E8E-E1DF-4605-B9E3-B65DBFACA7B0}">
      <dgm:prSet/>
      <dgm:spPr/>
      <dgm:t>
        <a:bodyPr/>
        <a:lstStyle/>
        <a:p>
          <a:endParaRPr lang="en-US"/>
        </a:p>
      </dgm:t>
    </dgm:pt>
    <dgm:pt modelId="{8995BC5E-2FA0-4424-A178-AD0CC9CA3DFA}" type="sibTrans" cxnId="{CBEE4E8E-E1DF-4605-B9E3-B65DBFACA7B0}">
      <dgm:prSet/>
      <dgm:spPr/>
      <dgm:t>
        <a:bodyPr/>
        <a:lstStyle/>
        <a:p>
          <a:endParaRPr lang="en-US"/>
        </a:p>
      </dgm:t>
    </dgm:pt>
    <dgm:pt modelId="{00F4B5DE-9BF8-4F93-A6F5-B8371F2D3B9F}">
      <dgm:prSet/>
      <dgm:spPr/>
      <dgm:t>
        <a:bodyPr/>
        <a:lstStyle/>
        <a:p>
          <a:r>
            <a:rPr lang="en-US" dirty="0"/>
            <a:t>Hardware Overview </a:t>
          </a:r>
        </a:p>
      </dgm:t>
    </dgm:pt>
    <dgm:pt modelId="{B003DCE2-72C1-48E1-B7F2-5B3B03F269E6}" type="parTrans" cxnId="{F2BC8D5C-89B6-465C-9410-86034A17A316}">
      <dgm:prSet/>
      <dgm:spPr/>
      <dgm:t>
        <a:bodyPr/>
        <a:lstStyle/>
        <a:p>
          <a:endParaRPr lang="en-US"/>
        </a:p>
      </dgm:t>
    </dgm:pt>
    <dgm:pt modelId="{7BE3AE99-DFB5-4907-9718-B43EE35EB786}" type="sibTrans" cxnId="{F2BC8D5C-89B6-465C-9410-86034A17A316}">
      <dgm:prSet/>
      <dgm:spPr/>
      <dgm:t>
        <a:bodyPr/>
        <a:lstStyle/>
        <a:p>
          <a:endParaRPr lang="en-US"/>
        </a:p>
      </dgm:t>
    </dgm:pt>
    <dgm:pt modelId="{B5E2669C-8B1C-407C-A54F-CDF39DBE8F7C}" type="pres">
      <dgm:prSet presAssocID="{DDA602B4-C0C2-4267-AD97-9DEC612D232E}" presName="linear" presStyleCnt="0">
        <dgm:presLayoutVars>
          <dgm:dir/>
          <dgm:animLvl val="lvl"/>
          <dgm:resizeHandles val="exact"/>
        </dgm:presLayoutVars>
      </dgm:prSet>
      <dgm:spPr/>
    </dgm:pt>
    <dgm:pt modelId="{9B3C3AF1-CC26-498A-91AC-6CD33F763720}" type="pres">
      <dgm:prSet presAssocID="{2BE3E6AF-BB37-4FBD-ABFC-8CA1EB72D7B7}" presName="parentLin" presStyleCnt="0"/>
      <dgm:spPr/>
    </dgm:pt>
    <dgm:pt modelId="{F6224FFD-002D-48C8-AFE8-71A880639F7B}" type="pres">
      <dgm:prSet presAssocID="{2BE3E6AF-BB37-4FBD-ABFC-8CA1EB72D7B7}" presName="parentLeftMargin" presStyleLbl="node1" presStyleIdx="0" presStyleCnt="1"/>
      <dgm:spPr/>
    </dgm:pt>
    <dgm:pt modelId="{D0CE0D39-F0A4-422E-84BC-DF5BD2DFABC2}" type="pres">
      <dgm:prSet presAssocID="{2BE3E6AF-BB37-4FBD-ABFC-8CA1EB72D7B7}" presName="parentText" presStyleLbl="node1" presStyleIdx="0" presStyleCnt="1" custLinFactNeighborY="-3480">
        <dgm:presLayoutVars>
          <dgm:chMax val="0"/>
          <dgm:bulletEnabled val="1"/>
        </dgm:presLayoutVars>
      </dgm:prSet>
      <dgm:spPr/>
    </dgm:pt>
    <dgm:pt modelId="{A4EE6DEC-91C8-4D71-8F29-A1291318B7CE}" type="pres">
      <dgm:prSet presAssocID="{2BE3E6AF-BB37-4FBD-ABFC-8CA1EB72D7B7}" presName="negativeSpace" presStyleCnt="0"/>
      <dgm:spPr/>
    </dgm:pt>
    <dgm:pt modelId="{AB05F721-E686-4735-8454-B8EFDA8E8848}" type="pres">
      <dgm:prSet presAssocID="{2BE3E6AF-BB37-4FBD-ABFC-8CA1EB72D7B7}" presName="childText" presStyleLbl="conFgAcc1" presStyleIdx="0" presStyleCnt="1" custLinFactNeighborX="188" custLinFactNeighborY="-9326">
        <dgm:presLayoutVars>
          <dgm:bulletEnabled val="1"/>
        </dgm:presLayoutVars>
      </dgm:prSet>
      <dgm:spPr/>
    </dgm:pt>
  </dgm:ptLst>
  <dgm:cxnLst>
    <dgm:cxn modelId="{1591FF07-E2AC-43E7-AF8E-C4F049D37BB5}" type="presOf" srcId="{CFFC97CA-0809-48D9-863E-68D3CB513BD8}" destId="{AB05F721-E686-4735-8454-B8EFDA8E8848}" srcOrd="0" destOrd="2" presId="urn:microsoft.com/office/officeart/2005/8/layout/list1"/>
    <dgm:cxn modelId="{6E5C4623-8DB0-457C-8B29-8E716E7E81F3}" type="presOf" srcId="{2BE3E6AF-BB37-4FBD-ABFC-8CA1EB72D7B7}" destId="{F6224FFD-002D-48C8-AFE8-71A880639F7B}" srcOrd="0" destOrd="0" presId="urn:microsoft.com/office/officeart/2005/8/layout/list1"/>
    <dgm:cxn modelId="{F2BC8D5C-89B6-465C-9410-86034A17A316}" srcId="{2BE3E6AF-BB37-4FBD-ABFC-8CA1EB72D7B7}" destId="{00F4B5DE-9BF8-4F93-A6F5-B8371F2D3B9F}" srcOrd="1" destOrd="0" parTransId="{B003DCE2-72C1-48E1-B7F2-5B3B03F269E6}" sibTransId="{7BE3AE99-DFB5-4907-9718-B43EE35EB786}"/>
    <dgm:cxn modelId="{2AD38644-55CE-49AB-81A0-10FF8AD29AC5}" srcId="{2BE3E6AF-BB37-4FBD-ABFC-8CA1EB72D7B7}" destId="{08CB54DE-5731-4F35-80B7-4C0180015AD5}" srcOrd="0" destOrd="0" parTransId="{2BD0BAC7-A8E6-4697-BBDF-20F86C089C51}" sibTransId="{3074E0C0-D7B0-46C8-A1F0-E7F3BBBB3828}"/>
    <dgm:cxn modelId="{7F204A4D-3B34-4AE4-B6E0-45A27DFFC561}" type="presOf" srcId="{00F4B5DE-9BF8-4F93-A6F5-B8371F2D3B9F}" destId="{AB05F721-E686-4735-8454-B8EFDA8E8848}" srcOrd="0" destOrd="1" presId="urn:microsoft.com/office/officeart/2005/8/layout/list1"/>
    <dgm:cxn modelId="{82DD996F-8613-4E64-A5C8-4CBC2BA0E6D1}" type="presOf" srcId="{2BE3E6AF-BB37-4FBD-ABFC-8CA1EB72D7B7}" destId="{D0CE0D39-F0A4-422E-84BC-DF5BD2DFABC2}" srcOrd="1" destOrd="0" presId="urn:microsoft.com/office/officeart/2005/8/layout/list1"/>
    <dgm:cxn modelId="{CC7E718A-6823-47D3-B26D-DF4A1AA1CEFC}" type="presOf" srcId="{08616610-45B5-4589-86FC-61A22608EA83}" destId="{AB05F721-E686-4735-8454-B8EFDA8E8848}" srcOrd="0" destOrd="3" presId="urn:microsoft.com/office/officeart/2005/8/layout/list1"/>
    <dgm:cxn modelId="{CBEE4E8E-E1DF-4605-B9E3-B65DBFACA7B0}" srcId="{2BE3E6AF-BB37-4FBD-ABFC-8CA1EB72D7B7}" destId="{08616610-45B5-4589-86FC-61A22608EA83}" srcOrd="3" destOrd="0" parTransId="{06DB1DAF-0643-4F71-95A2-D137CF4E512D}" sibTransId="{8995BC5E-2FA0-4424-A178-AD0CC9CA3DFA}"/>
    <dgm:cxn modelId="{4DC12B95-B317-4F81-ABE9-8BD7A931010D}" type="presOf" srcId="{08CB54DE-5731-4F35-80B7-4C0180015AD5}" destId="{AB05F721-E686-4735-8454-B8EFDA8E8848}" srcOrd="0" destOrd="0" presId="urn:microsoft.com/office/officeart/2005/8/layout/list1"/>
    <dgm:cxn modelId="{255755D4-5B59-49DE-BAFE-FBC6ED2B108E}" srcId="{2BE3E6AF-BB37-4FBD-ABFC-8CA1EB72D7B7}" destId="{CFFC97CA-0809-48D9-863E-68D3CB513BD8}" srcOrd="2" destOrd="0" parTransId="{E1717243-57AA-49D0-9F84-D44B4DB9645A}" sibTransId="{E5ED9E65-A5A7-4904-B0E4-E74EAA9E2B58}"/>
    <dgm:cxn modelId="{F117D6D8-6647-4F00-9B42-C49511EC565E}" srcId="{DDA602B4-C0C2-4267-AD97-9DEC612D232E}" destId="{2BE3E6AF-BB37-4FBD-ABFC-8CA1EB72D7B7}" srcOrd="0" destOrd="0" parTransId="{DF293F27-3FE8-44F7-A233-51B3BFDCAE3E}" sibTransId="{2BB398E4-4266-4B73-AB76-1A21DF669DB9}"/>
    <dgm:cxn modelId="{C4B0D0EA-7833-466D-B02F-48499E80310B}" type="presOf" srcId="{DDA602B4-C0C2-4267-AD97-9DEC612D232E}" destId="{B5E2669C-8B1C-407C-A54F-CDF39DBE8F7C}" srcOrd="0" destOrd="0" presId="urn:microsoft.com/office/officeart/2005/8/layout/list1"/>
    <dgm:cxn modelId="{506DA00A-3FC4-4C51-B6EF-E7A4EE50ED23}" type="presParOf" srcId="{B5E2669C-8B1C-407C-A54F-CDF39DBE8F7C}" destId="{9B3C3AF1-CC26-498A-91AC-6CD33F763720}" srcOrd="0" destOrd="0" presId="urn:microsoft.com/office/officeart/2005/8/layout/list1"/>
    <dgm:cxn modelId="{2DF29A07-EDB6-4A04-AC81-9FE5C0901B4F}" type="presParOf" srcId="{9B3C3AF1-CC26-498A-91AC-6CD33F763720}" destId="{F6224FFD-002D-48C8-AFE8-71A880639F7B}" srcOrd="0" destOrd="0" presId="urn:microsoft.com/office/officeart/2005/8/layout/list1"/>
    <dgm:cxn modelId="{AD0E8ADF-03CA-4F30-B38A-C1AB7DDE9D11}" type="presParOf" srcId="{9B3C3AF1-CC26-498A-91AC-6CD33F763720}" destId="{D0CE0D39-F0A4-422E-84BC-DF5BD2DFABC2}" srcOrd="1" destOrd="0" presId="urn:microsoft.com/office/officeart/2005/8/layout/list1"/>
    <dgm:cxn modelId="{588BB5B1-3A7C-4677-A037-9F774E949FCC}" type="presParOf" srcId="{B5E2669C-8B1C-407C-A54F-CDF39DBE8F7C}" destId="{A4EE6DEC-91C8-4D71-8F29-A1291318B7CE}" srcOrd="1" destOrd="0" presId="urn:microsoft.com/office/officeart/2005/8/layout/list1"/>
    <dgm:cxn modelId="{7E98F6A7-C20D-4758-AAD7-3840F02CA8B9}" type="presParOf" srcId="{B5E2669C-8B1C-407C-A54F-CDF39DBE8F7C}" destId="{AB05F721-E686-4735-8454-B8EFDA8E88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AF6AD-BAA9-43CD-B615-383F986FC27A}" type="doc">
      <dgm:prSet loTypeId="urn:microsoft.com/office/officeart/2005/8/layout/hProcess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FB4342-2EA3-4DB4-A664-889B5FC054D7}">
      <dgm:prSet phldrT="[Text]" phldr="0" custT="1"/>
      <dgm:spPr/>
      <dgm:t>
        <a:bodyPr/>
        <a:lstStyle/>
        <a:p>
          <a:r>
            <a:rPr lang="en-US" sz="1800" b="1" dirty="0"/>
            <a:t>Line Tracking</a:t>
          </a:r>
        </a:p>
      </dgm:t>
    </dgm:pt>
    <dgm:pt modelId="{8262ABFD-F497-4EB2-9324-2CAB69636A94}" type="parTrans" cxnId="{F6D78B92-5558-45AA-8122-1A47389C1781}">
      <dgm:prSet/>
      <dgm:spPr/>
      <dgm:t>
        <a:bodyPr/>
        <a:lstStyle/>
        <a:p>
          <a:endParaRPr lang="en-US"/>
        </a:p>
      </dgm:t>
    </dgm:pt>
    <dgm:pt modelId="{AA131EFE-4DB2-4173-A21F-87CCB72D734D}" type="sibTrans" cxnId="{F6D78B92-5558-45AA-8122-1A47389C1781}">
      <dgm:prSet/>
      <dgm:spPr/>
      <dgm:t>
        <a:bodyPr/>
        <a:lstStyle/>
        <a:p>
          <a:endParaRPr lang="en-US"/>
        </a:p>
      </dgm:t>
    </dgm:pt>
    <dgm:pt modelId="{B4C52BF3-DB57-458B-9E26-93BEFF24427F}">
      <dgm:prSet phldrT="[Text]" phldr="0" custT="1"/>
      <dgm:spPr/>
      <dgm:t>
        <a:bodyPr/>
        <a:lstStyle/>
        <a:p>
          <a:r>
            <a:rPr lang="en-US" sz="1600" b="1" dirty="0"/>
            <a:t>Follows a certain black path</a:t>
          </a:r>
        </a:p>
      </dgm:t>
    </dgm:pt>
    <dgm:pt modelId="{D4375ACB-1948-4BB9-94D7-1CA2C085D9AA}" type="parTrans" cxnId="{5FDB6DF8-C472-44D9-9469-B599588B160F}">
      <dgm:prSet/>
      <dgm:spPr/>
      <dgm:t>
        <a:bodyPr/>
        <a:lstStyle/>
        <a:p>
          <a:endParaRPr lang="en-US"/>
        </a:p>
      </dgm:t>
    </dgm:pt>
    <dgm:pt modelId="{0383AB20-9D65-41DB-9545-86E536F5E547}" type="sibTrans" cxnId="{5FDB6DF8-C472-44D9-9469-B599588B160F}">
      <dgm:prSet/>
      <dgm:spPr/>
      <dgm:t>
        <a:bodyPr/>
        <a:lstStyle/>
        <a:p>
          <a:endParaRPr lang="en-US"/>
        </a:p>
      </dgm:t>
    </dgm:pt>
    <dgm:pt modelId="{4DC8C21B-BE73-40E3-9E20-6494B136B2A6}">
      <dgm:prSet phldrT="[Text]" phldr="0" custT="1"/>
      <dgm:spPr/>
      <dgm:t>
        <a:bodyPr/>
        <a:lstStyle/>
        <a:p>
          <a:r>
            <a:rPr lang="en-US" sz="1800" b="1" dirty="0"/>
            <a:t>Obstacle detection</a:t>
          </a:r>
          <a:endParaRPr lang="en-US" sz="1100" b="1" dirty="0"/>
        </a:p>
      </dgm:t>
    </dgm:pt>
    <dgm:pt modelId="{ECDFF75E-66B7-404B-8303-6F304127B719}" type="parTrans" cxnId="{A068D6F5-4E52-446B-9C42-85F30FD7258D}">
      <dgm:prSet/>
      <dgm:spPr/>
      <dgm:t>
        <a:bodyPr/>
        <a:lstStyle/>
        <a:p>
          <a:endParaRPr lang="en-US"/>
        </a:p>
      </dgm:t>
    </dgm:pt>
    <dgm:pt modelId="{8B8F7038-5973-49A4-811F-F654EA7C47E5}" type="sibTrans" cxnId="{A068D6F5-4E52-446B-9C42-85F30FD7258D}">
      <dgm:prSet/>
      <dgm:spPr/>
      <dgm:t>
        <a:bodyPr/>
        <a:lstStyle/>
        <a:p>
          <a:endParaRPr lang="en-US"/>
        </a:p>
      </dgm:t>
    </dgm:pt>
    <dgm:pt modelId="{537BF17E-B8EE-4560-8966-87279848969D}">
      <dgm:prSet phldrT="[Text]" phldr="0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Stops at a fixed distance from the obstacle</a:t>
          </a:r>
        </a:p>
      </dgm:t>
    </dgm:pt>
    <dgm:pt modelId="{5FE65D4E-07CE-489C-A508-64B27E69781D}" type="parTrans" cxnId="{86D31BE9-95AD-44B9-9D50-CF440B386401}">
      <dgm:prSet/>
      <dgm:spPr/>
      <dgm:t>
        <a:bodyPr/>
        <a:lstStyle/>
        <a:p>
          <a:endParaRPr lang="en-US"/>
        </a:p>
      </dgm:t>
    </dgm:pt>
    <dgm:pt modelId="{FA0BFEDF-66AE-4DC1-BBC0-9534C697244C}" type="sibTrans" cxnId="{86D31BE9-95AD-44B9-9D50-CF440B386401}">
      <dgm:prSet/>
      <dgm:spPr/>
      <dgm:t>
        <a:bodyPr/>
        <a:lstStyle/>
        <a:p>
          <a:endParaRPr lang="en-US"/>
        </a:p>
      </dgm:t>
    </dgm:pt>
    <dgm:pt modelId="{76BCD966-DDBC-481B-B66E-157BF4D6DB56}">
      <dgm:prSet phldrT="[Text]" phldr="0" custT="1"/>
      <dgm:spPr/>
      <dgm:t>
        <a:bodyPr/>
        <a:lstStyle/>
        <a:p>
          <a:r>
            <a:rPr lang="en-US" sz="1800" b="1" dirty="0"/>
            <a:t>Smart Reaction</a:t>
          </a:r>
        </a:p>
      </dgm:t>
    </dgm:pt>
    <dgm:pt modelId="{14358728-1CF1-4E5B-B56F-7966EE0D38E3}" type="parTrans" cxnId="{51DE8F2A-D408-4379-8226-05D1DE2B3E66}">
      <dgm:prSet/>
      <dgm:spPr/>
      <dgm:t>
        <a:bodyPr/>
        <a:lstStyle/>
        <a:p>
          <a:endParaRPr lang="en-US"/>
        </a:p>
      </dgm:t>
    </dgm:pt>
    <dgm:pt modelId="{CF090C1F-B429-4D1D-BC89-77E846D8C723}" type="sibTrans" cxnId="{51DE8F2A-D408-4379-8226-05D1DE2B3E66}">
      <dgm:prSet/>
      <dgm:spPr/>
      <dgm:t>
        <a:bodyPr/>
        <a:lstStyle/>
        <a:p>
          <a:endParaRPr lang="en-US"/>
        </a:p>
      </dgm:t>
    </dgm:pt>
    <dgm:pt modelId="{F263CD98-4E7B-40C1-9F0C-94E2313426F1}">
      <dgm:prSet phldrT="[Text]" phldr="0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b="1" dirty="0"/>
            <a:t>Go left</a:t>
          </a:r>
        </a:p>
        <a:p>
          <a:pPr>
            <a:buFont typeface="Arial" panose="020B0604020202020204" pitchFamily="34" charset="0"/>
            <a:buNone/>
          </a:pPr>
          <a:r>
            <a:rPr lang="en-US" sz="1600" b="1" dirty="0"/>
            <a:t>Go right</a:t>
          </a:r>
        </a:p>
        <a:p>
          <a:pPr>
            <a:buFont typeface="Arial" panose="020B0604020202020204" pitchFamily="34" charset="0"/>
            <a:buNone/>
          </a:pPr>
          <a:r>
            <a:rPr lang="en-US" sz="1600" b="1" dirty="0"/>
            <a:t>Push </a:t>
          </a:r>
        </a:p>
      </dgm:t>
    </dgm:pt>
    <dgm:pt modelId="{447B985A-E03D-4FF2-A7D3-F6F050C4EC0D}" type="parTrans" cxnId="{F287B15A-BEAA-4AD8-9DEA-C03E967CA46D}">
      <dgm:prSet/>
      <dgm:spPr/>
      <dgm:t>
        <a:bodyPr/>
        <a:lstStyle/>
        <a:p>
          <a:endParaRPr lang="en-US"/>
        </a:p>
      </dgm:t>
    </dgm:pt>
    <dgm:pt modelId="{69D7E599-C4FF-4A4A-8C6D-2BD65F5D9219}" type="sibTrans" cxnId="{F287B15A-BEAA-4AD8-9DEA-C03E967CA46D}">
      <dgm:prSet/>
      <dgm:spPr/>
      <dgm:t>
        <a:bodyPr/>
        <a:lstStyle/>
        <a:p>
          <a:endParaRPr lang="en-US"/>
        </a:p>
      </dgm:t>
    </dgm:pt>
    <dgm:pt modelId="{D4D16DE3-7D81-487B-9BDF-AAE261C3B2F8}" type="pres">
      <dgm:prSet presAssocID="{F5BAF6AD-BAA9-43CD-B615-383F986FC27A}" presName="theList" presStyleCnt="0">
        <dgm:presLayoutVars>
          <dgm:dir/>
          <dgm:animLvl val="lvl"/>
          <dgm:resizeHandles val="exact"/>
        </dgm:presLayoutVars>
      </dgm:prSet>
      <dgm:spPr/>
    </dgm:pt>
    <dgm:pt modelId="{5E979EF2-B9F5-4EA7-B306-D54C53197762}" type="pres">
      <dgm:prSet presAssocID="{51FB4342-2EA3-4DB4-A664-889B5FC054D7}" presName="compNode" presStyleCnt="0"/>
      <dgm:spPr/>
    </dgm:pt>
    <dgm:pt modelId="{C93AE389-481D-4044-B7B3-09B5554C8C6B}" type="pres">
      <dgm:prSet presAssocID="{51FB4342-2EA3-4DB4-A664-889B5FC054D7}" presName="noGeometry" presStyleCnt="0"/>
      <dgm:spPr/>
    </dgm:pt>
    <dgm:pt modelId="{2D62A0F6-10B9-477C-AF3E-CF9152234C25}" type="pres">
      <dgm:prSet presAssocID="{51FB4342-2EA3-4DB4-A664-889B5FC054D7}" presName="childTextVisible" presStyleLbl="bgAccFollowNode1" presStyleIdx="0" presStyleCnt="3" custScaleX="105914" custScaleY="93356" custLinFactNeighborX="7586" custLinFactNeighborY="2260">
        <dgm:presLayoutVars>
          <dgm:bulletEnabled val="1"/>
        </dgm:presLayoutVars>
      </dgm:prSet>
      <dgm:spPr/>
    </dgm:pt>
    <dgm:pt modelId="{D7DECC42-83D3-4C67-8DD5-1D6C7855A32F}" type="pres">
      <dgm:prSet presAssocID="{51FB4342-2EA3-4DB4-A664-889B5FC054D7}" presName="childTextHidden" presStyleLbl="bgAccFollowNode1" presStyleIdx="0" presStyleCnt="3"/>
      <dgm:spPr/>
    </dgm:pt>
    <dgm:pt modelId="{36C72A28-060D-4E9C-81F2-6999A6F71844}" type="pres">
      <dgm:prSet presAssocID="{51FB4342-2EA3-4DB4-A664-889B5FC054D7}" presName="parentText" presStyleLbl="node1" presStyleIdx="0" presStyleCnt="3" custScaleX="103428" custScaleY="100209" custLinFactNeighborX="-423" custLinFactNeighborY="4416">
        <dgm:presLayoutVars>
          <dgm:chMax val="1"/>
          <dgm:bulletEnabled val="1"/>
        </dgm:presLayoutVars>
      </dgm:prSet>
      <dgm:spPr/>
    </dgm:pt>
    <dgm:pt modelId="{08931CFC-47E7-4D94-93BF-C451E893D2E4}" type="pres">
      <dgm:prSet presAssocID="{51FB4342-2EA3-4DB4-A664-889B5FC054D7}" presName="aSpace" presStyleCnt="0"/>
      <dgm:spPr/>
    </dgm:pt>
    <dgm:pt modelId="{63F736C1-22D0-42ED-B52B-AF3A622C5288}" type="pres">
      <dgm:prSet presAssocID="{4DC8C21B-BE73-40E3-9E20-6494B136B2A6}" presName="compNode" presStyleCnt="0"/>
      <dgm:spPr/>
    </dgm:pt>
    <dgm:pt modelId="{606D45F2-00A3-4701-BB50-7A65C3EE044A}" type="pres">
      <dgm:prSet presAssocID="{4DC8C21B-BE73-40E3-9E20-6494B136B2A6}" presName="noGeometry" presStyleCnt="0"/>
      <dgm:spPr/>
    </dgm:pt>
    <dgm:pt modelId="{F70EE6BB-BD38-49D8-8FCC-DDB36DFCA1B4}" type="pres">
      <dgm:prSet presAssocID="{4DC8C21B-BE73-40E3-9E20-6494B136B2A6}" presName="childTextVisible" presStyleLbl="bgAccFollowNode1" presStyleIdx="1" presStyleCnt="3" custScaleX="112577" custLinFactNeighborX="5273" custLinFactNeighborY="857">
        <dgm:presLayoutVars>
          <dgm:bulletEnabled val="1"/>
        </dgm:presLayoutVars>
      </dgm:prSet>
      <dgm:spPr/>
    </dgm:pt>
    <dgm:pt modelId="{86826DCC-7B95-426D-81DC-2D6F2077287D}" type="pres">
      <dgm:prSet presAssocID="{4DC8C21B-BE73-40E3-9E20-6494B136B2A6}" presName="childTextHidden" presStyleLbl="bgAccFollowNode1" presStyleIdx="1" presStyleCnt="3"/>
      <dgm:spPr/>
    </dgm:pt>
    <dgm:pt modelId="{4BA9EF47-6A1A-490C-A391-9D27DD0499C9}" type="pres">
      <dgm:prSet presAssocID="{4DC8C21B-BE73-40E3-9E20-6494B136B2A6}" presName="parentText" presStyleLbl="node1" presStyleIdx="1" presStyleCnt="3" custScaleX="111056" custScaleY="102884" custLinFactNeighborX="3735" custLinFactNeighborY="5435">
        <dgm:presLayoutVars>
          <dgm:chMax val="1"/>
          <dgm:bulletEnabled val="1"/>
        </dgm:presLayoutVars>
      </dgm:prSet>
      <dgm:spPr/>
    </dgm:pt>
    <dgm:pt modelId="{EC8E1148-FF8F-439A-ACFA-B004DBC75861}" type="pres">
      <dgm:prSet presAssocID="{4DC8C21B-BE73-40E3-9E20-6494B136B2A6}" presName="aSpace" presStyleCnt="0"/>
      <dgm:spPr/>
    </dgm:pt>
    <dgm:pt modelId="{AF980C38-046B-4307-836D-B4A64D5D44AA}" type="pres">
      <dgm:prSet presAssocID="{76BCD966-DDBC-481B-B66E-157BF4D6DB56}" presName="compNode" presStyleCnt="0"/>
      <dgm:spPr/>
    </dgm:pt>
    <dgm:pt modelId="{E13A7778-18D8-4AF3-8EF9-B9D8F08E97EC}" type="pres">
      <dgm:prSet presAssocID="{76BCD966-DDBC-481B-B66E-157BF4D6DB56}" presName="noGeometry" presStyleCnt="0"/>
      <dgm:spPr/>
    </dgm:pt>
    <dgm:pt modelId="{12B29362-F8F7-4C48-AE5D-00705BEF57F8}" type="pres">
      <dgm:prSet presAssocID="{76BCD966-DDBC-481B-B66E-157BF4D6DB56}" presName="childTextVisible" presStyleLbl="bgAccFollowNode1" presStyleIdx="2" presStyleCnt="3" custScaleX="96560" custScaleY="99812" custLinFactNeighborX="479" custLinFactNeighborY="-141">
        <dgm:presLayoutVars>
          <dgm:bulletEnabled val="1"/>
        </dgm:presLayoutVars>
      </dgm:prSet>
      <dgm:spPr/>
    </dgm:pt>
    <dgm:pt modelId="{8E6FBE19-474A-4741-82AC-9341AA70DA20}" type="pres">
      <dgm:prSet presAssocID="{76BCD966-DDBC-481B-B66E-157BF4D6DB56}" presName="childTextHidden" presStyleLbl="bgAccFollowNode1" presStyleIdx="2" presStyleCnt="3"/>
      <dgm:spPr/>
    </dgm:pt>
    <dgm:pt modelId="{85A9388E-597E-44C2-8E9D-10F3C394E193}" type="pres">
      <dgm:prSet presAssocID="{76BCD966-DDBC-481B-B66E-157BF4D6DB56}" presName="parentText" presStyleLbl="node1" presStyleIdx="2" presStyleCnt="3" custScaleX="111937" custScaleY="102931" custLinFactNeighborX="-4704" custLinFactNeighborY="-1734">
        <dgm:presLayoutVars>
          <dgm:chMax val="1"/>
          <dgm:bulletEnabled val="1"/>
        </dgm:presLayoutVars>
      </dgm:prSet>
      <dgm:spPr/>
    </dgm:pt>
  </dgm:ptLst>
  <dgm:cxnLst>
    <dgm:cxn modelId="{D5387E02-ACC0-45D8-AAE6-8E381E3BE668}" type="presOf" srcId="{F263CD98-4E7B-40C1-9F0C-94E2313426F1}" destId="{12B29362-F8F7-4C48-AE5D-00705BEF57F8}" srcOrd="0" destOrd="0" presId="urn:microsoft.com/office/officeart/2005/8/layout/hProcess6"/>
    <dgm:cxn modelId="{4F3D0213-9F42-4CAC-95FA-ACAC5B0661C2}" type="presOf" srcId="{F5BAF6AD-BAA9-43CD-B615-383F986FC27A}" destId="{D4D16DE3-7D81-487B-9BDF-AAE261C3B2F8}" srcOrd="0" destOrd="0" presId="urn:microsoft.com/office/officeart/2005/8/layout/hProcess6"/>
    <dgm:cxn modelId="{3C012C27-DFD1-4E95-ACCE-C15D8F14059C}" type="presOf" srcId="{4DC8C21B-BE73-40E3-9E20-6494B136B2A6}" destId="{4BA9EF47-6A1A-490C-A391-9D27DD0499C9}" srcOrd="0" destOrd="0" presId="urn:microsoft.com/office/officeart/2005/8/layout/hProcess6"/>
    <dgm:cxn modelId="{51DE8F2A-D408-4379-8226-05D1DE2B3E66}" srcId="{F5BAF6AD-BAA9-43CD-B615-383F986FC27A}" destId="{76BCD966-DDBC-481B-B66E-157BF4D6DB56}" srcOrd="2" destOrd="0" parTransId="{14358728-1CF1-4E5B-B56F-7966EE0D38E3}" sibTransId="{CF090C1F-B429-4D1D-BC89-77E846D8C723}"/>
    <dgm:cxn modelId="{1D5ABB3D-DE7B-4F1D-903E-59C2CF792BF9}" type="presOf" srcId="{51FB4342-2EA3-4DB4-A664-889B5FC054D7}" destId="{36C72A28-060D-4E9C-81F2-6999A6F71844}" srcOrd="0" destOrd="0" presId="urn:microsoft.com/office/officeart/2005/8/layout/hProcess6"/>
    <dgm:cxn modelId="{5913615B-2ACB-42E9-A970-19C2564B1424}" type="presOf" srcId="{537BF17E-B8EE-4560-8966-87279848969D}" destId="{86826DCC-7B95-426D-81DC-2D6F2077287D}" srcOrd="1" destOrd="0" presId="urn:microsoft.com/office/officeart/2005/8/layout/hProcess6"/>
    <dgm:cxn modelId="{7DF16D7A-8ECE-43D5-BE9F-CC87902A8DA3}" type="presOf" srcId="{76BCD966-DDBC-481B-B66E-157BF4D6DB56}" destId="{85A9388E-597E-44C2-8E9D-10F3C394E193}" srcOrd="0" destOrd="0" presId="urn:microsoft.com/office/officeart/2005/8/layout/hProcess6"/>
    <dgm:cxn modelId="{F287B15A-BEAA-4AD8-9DEA-C03E967CA46D}" srcId="{76BCD966-DDBC-481B-B66E-157BF4D6DB56}" destId="{F263CD98-4E7B-40C1-9F0C-94E2313426F1}" srcOrd="0" destOrd="0" parTransId="{447B985A-E03D-4FF2-A7D3-F6F050C4EC0D}" sibTransId="{69D7E599-C4FF-4A4A-8C6D-2BD65F5D9219}"/>
    <dgm:cxn modelId="{F6D78B92-5558-45AA-8122-1A47389C1781}" srcId="{F5BAF6AD-BAA9-43CD-B615-383F986FC27A}" destId="{51FB4342-2EA3-4DB4-A664-889B5FC054D7}" srcOrd="0" destOrd="0" parTransId="{8262ABFD-F497-4EB2-9324-2CAB69636A94}" sibTransId="{AA131EFE-4DB2-4173-A21F-87CCB72D734D}"/>
    <dgm:cxn modelId="{0719E1AF-89A1-4ADB-A0EF-86B2FD18E9C8}" type="presOf" srcId="{B4C52BF3-DB57-458B-9E26-93BEFF24427F}" destId="{D7DECC42-83D3-4C67-8DD5-1D6C7855A32F}" srcOrd="1" destOrd="0" presId="urn:microsoft.com/office/officeart/2005/8/layout/hProcess6"/>
    <dgm:cxn modelId="{8F46E4B9-AADB-41F0-90CA-195E963F63B7}" type="presOf" srcId="{F263CD98-4E7B-40C1-9F0C-94E2313426F1}" destId="{8E6FBE19-474A-4741-82AC-9341AA70DA20}" srcOrd="1" destOrd="0" presId="urn:microsoft.com/office/officeart/2005/8/layout/hProcess6"/>
    <dgm:cxn modelId="{363F00C1-F9CA-4923-AC2A-50883E16098E}" type="presOf" srcId="{537BF17E-B8EE-4560-8966-87279848969D}" destId="{F70EE6BB-BD38-49D8-8FCC-DDB36DFCA1B4}" srcOrd="0" destOrd="0" presId="urn:microsoft.com/office/officeart/2005/8/layout/hProcess6"/>
    <dgm:cxn modelId="{1EF368CB-37C0-4EFD-ABCE-73E54EDE0CFF}" type="presOf" srcId="{B4C52BF3-DB57-458B-9E26-93BEFF24427F}" destId="{2D62A0F6-10B9-477C-AF3E-CF9152234C25}" srcOrd="0" destOrd="0" presId="urn:microsoft.com/office/officeart/2005/8/layout/hProcess6"/>
    <dgm:cxn modelId="{86D31BE9-95AD-44B9-9D50-CF440B386401}" srcId="{4DC8C21B-BE73-40E3-9E20-6494B136B2A6}" destId="{537BF17E-B8EE-4560-8966-87279848969D}" srcOrd="0" destOrd="0" parTransId="{5FE65D4E-07CE-489C-A508-64B27E69781D}" sibTransId="{FA0BFEDF-66AE-4DC1-BBC0-9534C697244C}"/>
    <dgm:cxn modelId="{A068D6F5-4E52-446B-9C42-85F30FD7258D}" srcId="{F5BAF6AD-BAA9-43CD-B615-383F986FC27A}" destId="{4DC8C21B-BE73-40E3-9E20-6494B136B2A6}" srcOrd="1" destOrd="0" parTransId="{ECDFF75E-66B7-404B-8303-6F304127B719}" sibTransId="{8B8F7038-5973-49A4-811F-F654EA7C47E5}"/>
    <dgm:cxn modelId="{5FDB6DF8-C472-44D9-9469-B599588B160F}" srcId="{51FB4342-2EA3-4DB4-A664-889B5FC054D7}" destId="{B4C52BF3-DB57-458B-9E26-93BEFF24427F}" srcOrd="0" destOrd="0" parTransId="{D4375ACB-1948-4BB9-94D7-1CA2C085D9AA}" sibTransId="{0383AB20-9D65-41DB-9545-86E536F5E547}"/>
    <dgm:cxn modelId="{BE02AF6C-8C80-408B-9AA6-019A8312C1F6}" type="presParOf" srcId="{D4D16DE3-7D81-487B-9BDF-AAE261C3B2F8}" destId="{5E979EF2-B9F5-4EA7-B306-D54C53197762}" srcOrd="0" destOrd="0" presId="urn:microsoft.com/office/officeart/2005/8/layout/hProcess6"/>
    <dgm:cxn modelId="{B28B3A1F-3B5A-44E6-B338-E30F4523FCBB}" type="presParOf" srcId="{5E979EF2-B9F5-4EA7-B306-D54C53197762}" destId="{C93AE389-481D-4044-B7B3-09B5554C8C6B}" srcOrd="0" destOrd="0" presId="urn:microsoft.com/office/officeart/2005/8/layout/hProcess6"/>
    <dgm:cxn modelId="{12D1E8D8-195C-40C9-83DD-96CC49497E51}" type="presParOf" srcId="{5E979EF2-B9F5-4EA7-B306-D54C53197762}" destId="{2D62A0F6-10B9-477C-AF3E-CF9152234C25}" srcOrd="1" destOrd="0" presId="urn:microsoft.com/office/officeart/2005/8/layout/hProcess6"/>
    <dgm:cxn modelId="{C37E777B-9EA3-4619-99B4-EFD4443FA333}" type="presParOf" srcId="{5E979EF2-B9F5-4EA7-B306-D54C53197762}" destId="{D7DECC42-83D3-4C67-8DD5-1D6C7855A32F}" srcOrd="2" destOrd="0" presId="urn:microsoft.com/office/officeart/2005/8/layout/hProcess6"/>
    <dgm:cxn modelId="{2637210E-E49C-47A9-A8A9-EB93E1B9EE87}" type="presParOf" srcId="{5E979EF2-B9F5-4EA7-B306-D54C53197762}" destId="{36C72A28-060D-4E9C-81F2-6999A6F71844}" srcOrd="3" destOrd="0" presId="urn:microsoft.com/office/officeart/2005/8/layout/hProcess6"/>
    <dgm:cxn modelId="{3E1B1617-96B3-4EE0-BCA3-A81C90C52E06}" type="presParOf" srcId="{D4D16DE3-7D81-487B-9BDF-AAE261C3B2F8}" destId="{08931CFC-47E7-4D94-93BF-C451E893D2E4}" srcOrd="1" destOrd="0" presId="urn:microsoft.com/office/officeart/2005/8/layout/hProcess6"/>
    <dgm:cxn modelId="{DB7ACB19-0DC1-45B6-A0D4-9190B6A63E6F}" type="presParOf" srcId="{D4D16DE3-7D81-487B-9BDF-AAE261C3B2F8}" destId="{63F736C1-22D0-42ED-B52B-AF3A622C5288}" srcOrd="2" destOrd="0" presId="urn:microsoft.com/office/officeart/2005/8/layout/hProcess6"/>
    <dgm:cxn modelId="{D7849D5A-6366-456A-B650-0C4EBB3DFEB7}" type="presParOf" srcId="{63F736C1-22D0-42ED-B52B-AF3A622C5288}" destId="{606D45F2-00A3-4701-BB50-7A65C3EE044A}" srcOrd="0" destOrd="0" presId="urn:microsoft.com/office/officeart/2005/8/layout/hProcess6"/>
    <dgm:cxn modelId="{B86BC501-93D3-41E1-BDBE-585BC14E9D8C}" type="presParOf" srcId="{63F736C1-22D0-42ED-B52B-AF3A622C5288}" destId="{F70EE6BB-BD38-49D8-8FCC-DDB36DFCA1B4}" srcOrd="1" destOrd="0" presId="urn:microsoft.com/office/officeart/2005/8/layout/hProcess6"/>
    <dgm:cxn modelId="{D44E8FD4-AE75-4815-94C9-25F5006D7002}" type="presParOf" srcId="{63F736C1-22D0-42ED-B52B-AF3A622C5288}" destId="{86826DCC-7B95-426D-81DC-2D6F2077287D}" srcOrd="2" destOrd="0" presId="urn:microsoft.com/office/officeart/2005/8/layout/hProcess6"/>
    <dgm:cxn modelId="{8C3F7D8D-5213-4FA4-872A-FDC4ED6FF49C}" type="presParOf" srcId="{63F736C1-22D0-42ED-B52B-AF3A622C5288}" destId="{4BA9EF47-6A1A-490C-A391-9D27DD0499C9}" srcOrd="3" destOrd="0" presId="urn:microsoft.com/office/officeart/2005/8/layout/hProcess6"/>
    <dgm:cxn modelId="{85A0E2BD-96BD-4AF9-B38D-59BEF9BA2248}" type="presParOf" srcId="{D4D16DE3-7D81-487B-9BDF-AAE261C3B2F8}" destId="{EC8E1148-FF8F-439A-ACFA-B004DBC75861}" srcOrd="3" destOrd="0" presId="urn:microsoft.com/office/officeart/2005/8/layout/hProcess6"/>
    <dgm:cxn modelId="{2D1A1863-3B4E-49D8-9D97-32621067788A}" type="presParOf" srcId="{D4D16DE3-7D81-487B-9BDF-AAE261C3B2F8}" destId="{AF980C38-046B-4307-836D-B4A64D5D44AA}" srcOrd="4" destOrd="0" presId="urn:microsoft.com/office/officeart/2005/8/layout/hProcess6"/>
    <dgm:cxn modelId="{79E79409-3965-44C5-A81E-278F99A45ACD}" type="presParOf" srcId="{AF980C38-046B-4307-836D-B4A64D5D44AA}" destId="{E13A7778-18D8-4AF3-8EF9-B9D8F08E97EC}" srcOrd="0" destOrd="0" presId="urn:microsoft.com/office/officeart/2005/8/layout/hProcess6"/>
    <dgm:cxn modelId="{5CAFEAB8-B05C-422A-872D-B1135B530ED3}" type="presParOf" srcId="{AF980C38-046B-4307-836D-B4A64D5D44AA}" destId="{12B29362-F8F7-4C48-AE5D-00705BEF57F8}" srcOrd="1" destOrd="0" presId="urn:microsoft.com/office/officeart/2005/8/layout/hProcess6"/>
    <dgm:cxn modelId="{759E2F61-2FDD-4530-BCAD-C3B1009DFE82}" type="presParOf" srcId="{AF980C38-046B-4307-836D-B4A64D5D44AA}" destId="{8E6FBE19-474A-4741-82AC-9341AA70DA20}" srcOrd="2" destOrd="0" presId="urn:microsoft.com/office/officeart/2005/8/layout/hProcess6"/>
    <dgm:cxn modelId="{3067A100-BFC2-4364-89FF-7EFAF1FC8E6F}" type="presParOf" srcId="{AF980C38-046B-4307-836D-B4A64D5D44AA}" destId="{85A9388E-597E-44C2-8E9D-10F3C394E1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5F721-E686-4735-8454-B8EFDA8E8848}">
      <dsp:nvSpPr>
        <dsp:cNvPr id="0" name=""/>
        <dsp:cNvSpPr/>
      </dsp:nvSpPr>
      <dsp:spPr>
        <a:xfrm>
          <a:off x="0" y="647743"/>
          <a:ext cx="10554249" cy="4202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27" tIns="958088" rIns="819127" bIns="327152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Project Description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Hardware Overview 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Electric Circuits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Tasks Achieved</a:t>
          </a:r>
        </a:p>
      </dsp:txBody>
      <dsp:txXfrm>
        <a:off x="0" y="647743"/>
        <a:ext cx="10554249" cy="4202100"/>
      </dsp:txXfrm>
    </dsp:sp>
    <dsp:sp modelId="{D0CE0D39-F0A4-422E-84BC-DF5BD2DFABC2}">
      <dsp:nvSpPr>
        <dsp:cNvPr id="0" name=""/>
        <dsp:cNvSpPr/>
      </dsp:nvSpPr>
      <dsp:spPr>
        <a:xfrm>
          <a:off x="527712" y="0"/>
          <a:ext cx="7387975" cy="1357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48" tIns="0" rIns="279248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Outline:</a:t>
          </a:r>
        </a:p>
      </dsp:txBody>
      <dsp:txXfrm>
        <a:off x="594000" y="66288"/>
        <a:ext cx="7255399" cy="1225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2A0F6-10B9-477C-AF3E-CF9152234C25}">
      <dsp:nvSpPr>
        <dsp:cNvPr id="0" name=""/>
        <dsp:cNvSpPr/>
      </dsp:nvSpPr>
      <dsp:spPr>
        <a:xfrm>
          <a:off x="769775" y="898562"/>
          <a:ext cx="2655410" cy="2045947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Follows a certain black path</a:t>
          </a:r>
        </a:p>
      </dsp:txBody>
      <dsp:txXfrm>
        <a:off x="1433628" y="1205454"/>
        <a:ext cx="1294512" cy="1432163"/>
      </dsp:txXfrm>
    </dsp:sp>
    <dsp:sp modelId="{36C72A28-060D-4E9C-81F2-6999A6F71844}">
      <dsp:nvSpPr>
        <dsp:cNvPr id="0" name=""/>
        <dsp:cNvSpPr/>
      </dsp:nvSpPr>
      <dsp:spPr>
        <a:xfrm>
          <a:off x="147" y="1299270"/>
          <a:ext cx="1296541" cy="125618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Line Tracking</a:t>
          </a:r>
        </a:p>
      </dsp:txBody>
      <dsp:txXfrm>
        <a:off x="190021" y="1483234"/>
        <a:ext cx="916793" cy="888260"/>
      </dsp:txXfrm>
    </dsp:sp>
    <dsp:sp modelId="{F70EE6BB-BD38-49D8-8FCC-DDB36DFCA1B4}">
      <dsp:nvSpPr>
        <dsp:cNvPr id="0" name=""/>
        <dsp:cNvSpPr/>
      </dsp:nvSpPr>
      <dsp:spPr>
        <a:xfrm>
          <a:off x="4062312" y="795011"/>
          <a:ext cx="2822460" cy="2191554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Stops at a fixed distance from the obstacle</a:t>
          </a:r>
        </a:p>
      </dsp:txBody>
      <dsp:txXfrm>
        <a:off x="4767927" y="1123744"/>
        <a:ext cx="1375949" cy="1534088"/>
      </dsp:txXfrm>
    </dsp:sp>
    <dsp:sp modelId="{4BA9EF47-6A1A-490C-A391-9D27DD0499C9}">
      <dsp:nvSpPr>
        <dsp:cNvPr id="0" name=""/>
        <dsp:cNvSpPr/>
      </dsp:nvSpPr>
      <dsp:spPr>
        <a:xfrm>
          <a:off x="3438511" y="1295277"/>
          <a:ext cx="1392163" cy="128972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Obstacle detection</a:t>
          </a:r>
          <a:endParaRPr lang="en-US" sz="1100" b="1" kern="1200" dirty="0"/>
        </a:p>
      </dsp:txBody>
      <dsp:txXfrm>
        <a:off x="3642389" y="1484152"/>
        <a:ext cx="984407" cy="911971"/>
      </dsp:txXfrm>
    </dsp:sp>
    <dsp:sp modelId="{12B29362-F8F7-4C48-AE5D-00705BEF57F8}">
      <dsp:nvSpPr>
        <dsp:cNvPr id="0" name=""/>
        <dsp:cNvSpPr/>
      </dsp:nvSpPr>
      <dsp:spPr>
        <a:xfrm>
          <a:off x="7666003" y="775199"/>
          <a:ext cx="2420892" cy="218743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Go left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Go right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Push </a:t>
          </a:r>
        </a:p>
      </dsp:txBody>
      <dsp:txXfrm>
        <a:off x="8271226" y="1103314"/>
        <a:ext cx="1180185" cy="1531203"/>
      </dsp:txXfrm>
    </dsp:sp>
    <dsp:sp modelId="{85A9388E-597E-44C2-8E9D-10F3C394E193}">
      <dsp:nvSpPr>
        <dsp:cNvPr id="0" name=""/>
        <dsp:cNvSpPr/>
      </dsp:nvSpPr>
      <dsp:spPr>
        <a:xfrm>
          <a:off x="6850299" y="1205114"/>
          <a:ext cx="1403207" cy="129031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Smart Reaction</a:t>
          </a:r>
        </a:p>
      </dsp:txBody>
      <dsp:txXfrm>
        <a:off x="7055794" y="1394076"/>
        <a:ext cx="992217" cy="91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602D-F8C6-4A7E-80CC-E3A459707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D3C8-2080-42DE-B703-DB259A2F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6F96-C208-447E-AFB0-96F63B6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BA79-4DA3-4362-B753-02658DA6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1764-356A-4F5E-BCB6-B4D958B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2717-9015-45A3-982D-D5575AA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E772-7A0A-43B3-9133-1C4CD818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7405-F18F-41B7-AFC6-6E4E3A4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CC33-5ED8-4E2F-B7BB-DE4D4C30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041A-6985-4F02-B809-3F1417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176C-D362-4AAA-BBCE-2A02E61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3466-1F12-40E7-953A-604481D1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672C-BDAA-4AA7-9A58-019027AC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D50D-A45B-49B1-B99A-4149B1F7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AD5A-C165-4A93-B3DD-2704C6E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C2-C1FB-4548-871B-53C204B8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0A67-FB64-49BE-9385-72129FBA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678A6-95A4-4A12-8788-6106CB89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C5E5-5B06-4828-9F79-28807149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FC846-BDAF-4952-B9CE-189EB3E6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C7FF-2593-46E6-9A34-67710466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4334-047A-4E04-90E6-E3A5F536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EA2D-B445-402B-817B-86E1D47C2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59B3F-F52D-4AC8-A560-343A2802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B3463-E4FB-4AB4-81AA-C3A08E42C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3BFCF-AD8C-4A87-AF15-C341F284F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F9E8F-709E-4962-8752-735CBA6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9CACD-082C-445B-AF78-4F7F899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83D13-7EC1-4F96-892F-0CF9BBCB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9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877F-C847-45FD-8973-C94D191E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B23-A9F0-4FFD-938B-76695043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A0D82-E21A-4035-A9A8-DF2B51A8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4AFE-1423-44B4-93A7-4CE5BF58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98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BE40-159E-43AC-A7A6-35FE7E64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6125E-E3EC-4FDB-8A84-2AF6D822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347C-9832-4FBA-95A2-ABF94FE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5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99F-A65D-4082-AFC9-17703CD9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BE0C-B514-425C-9871-7A9D2839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7BAB-7E8D-41CD-8BD4-41A76E08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42282-C04C-4CF8-BF8D-A298693A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668A-AF74-43C2-84F8-9AB1887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EC639-1A9D-4B5B-A49B-F25257D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5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F1F2-17A0-40B0-9FFE-4C1C654A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52B52-2064-4A43-9FF8-AF54C6FA2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4BB3-AD38-48AE-9C64-3FB698FF6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0A618-7747-4DBC-B7F9-26244AE6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30D-F80D-4F8C-B32E-D403DEAF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3311-9F00-498E-A873-39021FF2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5055-9A50-402C-9CC3-0B42F656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2E5D2-592A-4C25-A9A9-653396C8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7C0-9F1B-4488-90F6-24D6D55F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C1B6-4529-4282-AD0E-5D47C3C6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12AF-5C62-4816-A4B8-A09637E3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A8BEC-141A-4B68-B517-64BF5BF11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80E51-FE67-4A42-B818-8DE23A7D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5A0C-B173-4B29-99FB-78A52288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1777-C168-489F-9857-E4BD8AA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996E-AE78-43F0-A995-E13394C6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808B9E-2321-4800-9780-3A702718110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A30A01-5249-426E-8127-4F932B473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DA4C-B301-4196-A714-C8627B2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FCE8-E461-4E2B-B588-4820DA0B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6CC5-B7A9-4167-A36A-BF867E86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2AF7-9B29-4731-8E45-EBA2681606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562C-9092-4550-9E1F-F746F96C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BA3A-7B8A-49DF-B746-46215482E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00C4-2F6F-4073-ADF0-72880B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2BD7E9-CC5F-4162-A134-72CF7C17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38" y="2818480"/>
            <a:ext cx="10265924" cy="152059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/>
              <a:t> Joe Saroufim</a:t>
            </a:r>
          </a:p>
          <a:p>
            <a:pPr algn="ctr"/>
            <a:r>
              <a:rPr lang="en-US" b="1" dirty="0"/>
              <a:t>Giovanni Juan</a:t>
            </a:r>
          </a:p>
          <a:p>
            <a:pPr algn="ctr"/>
            <a:r>
              <a:rPr lang="en-US" b="1" dirty="0"/>
              <a:t>RAMI AKL</a:t>
            </a:r>
          </a:p>
          <a:p>
            <a:pPr algn="ctr"/>
            <a:r>
              <a:rPr lang="en-US" b="1" dirty="0"/>
              <a:t>Samer hayek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75DCD-BB17-470E-B6EF-F2F7CC852204}"/>
              </a:ext>
            </a:extLst>
          </p:cNvPr>
          <p:cNvSpPr txBox="1"/>
          <p:nvPr/>
        </p:nvSpPr>
        <p:spPr>
          <a:xfrm>
            <a:off x="7912231" y="4420342"/>
            <a:ext cx="427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Presented to: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Dr. Jawad El Khoury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58666-40A4-4481-AAEB-445025C4CF8C}"/>
              </a:ext>
            </a:extLst>
          </p:cNvPr>
          <p:cNvSpPr txBox="1"/>
          <p:nvPr/>
        </p:nvSpPr>
        <p:spPr>
          <a:xfrm>
            <a:off x="0" y="1811044"/>
            <a:ext cx="12192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</a:rPr>
              <a:t>Path Clearing Rover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777D7-864D-4F56-8EEB-6406F966884E}"/>
              </a:ext>
            </a:extLst>
          </p:cNvPr>
          <p:cNvSpPr txBox="1"/>
          <p:nvPr/>
        </p:nvSpPr>
        <p:spPr>
          <a:xfrm>
            <a:off x="3956115" y="621279"/>
            <a:ext cx="427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Mechatronics System Design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2683C6">
                    <a:lumMod val="50000"/>
                  </a:srgbClr>
                </a:solidFill>
                <a:latin typeface="Calibri Light" panose="020F0302020204030204"/>
              </a:rPr>
              <a:t>MCE410 Project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31217-CFFB-4F34-9A1E-BBB52D644659}"/>
              </a:ext>
            </a:extLst>
          </p:cNvPr>
          <p:cNvSpPr txBox="1"/>
          <p:nvPr/>
        </p:nvSpPr>
        <p:spPr>
          <a:xfrm>
            <a:off x="3956115" y="4420341"/>
            <a:ext cx="42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5200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F44C1E-90EF-4BF3-9762-5593ECBCB4C7}"/>
              </a:ext>
            </a:extLst>
          </p:cNvPr>
          <p:cNvSpPr/>
          <p:nvPr/>
        </p:nvSpPr>
        <p:spPr>
          <a:xfrm>
            <a:off x="1031983" y="2034873"/>
            <a:ext cx="4836157" cy="376823"/>
          </a:xfrm>
          <a:custGeom>
            <a:avLst/>
            <a:gdLst>
              <a:gd name="connsiteX0" fmla="*/ 4866477 w 4866477"/>
              <a:gd name="connsiteY0" fmla="*/ 376823 h 376823"/>
              <a:gd name="connsiteX1" fmla="*/ 2275677 w 4866477"/>
              <a:gd name="connsiteY1" fmla="*/ 366663 h 376823"/>
              <a:gd name="connsiteX2" fmla="*/ 792317 w 4866477"/>
              <a:gd name="connsiteY2" fmla="*/ 305703 h 376823"/>
              <a:gd name="connsiteX3" fmla="*/ 9997 w 4866477"/>
              <a:gd name="connsiteY3" fmla="*/ 11063 h 3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477" h="376823">
                <a:moveTo>
                  <a:pt x="4866477" y="376823"/>
                </a:moveTo>
                <a:lnTo>
                  <a:pt x="2275677" y="366663"/>
                </a:lnTo>
                <a:cubicBezTo>
                  <a:pt x="1596650" y="354810"/>
                  <a:pt x="1169930" y="364970"/>
                  <a:pt x="792317" y="305703"/>
                </a:cubicBezTo>
                <a:cubicBezTo>
                  <a:pt x="414704" y="246436"/>
                  <a:pt x="-76363" y="-61750"/>
                  <a:pt x="9997" y="1106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88AD-8FE0-4515-A8C6-80E69C8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38"/>
            <a:ext cx="12192000" cy="870249"/>
          </a:xfrm>
          <a:solidFill>
            <a:srgbClr val="002060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Reading the Sign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EBA779-12FE-48EA-97B8-B80E0093B35D}"/>
              </a:ext>
            </a:extLst>
          </p:cNvPr>
          <p:cNvSpPr/>
          <p:nvPr/>
        </p:nvSpPr>
        <p:spPr>
          <a:xfrm>
            <a:off x="3174925" y="1997412"/>
            <a:ext cx="497840" cy="822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4C43B0-1BC6-4ED7-9C38-1CCA6E447D48}"/>
              </a:ext>
            </a:extLst>
          </p:cNvPr>
          <p:cNvGrpSpPr/>
          <p:nvPr/>
        </p:nvGrpSpPr>
        <p:grpSpPr>
          <a:xfrm rot="1162407">
            <a:off x="4879014" y="1810392"/>
            <a:ext cx="1188327" cy="1245823"/>
            <a:chOff x="8733523" y="4976748"/>
            <a:chExt cx="1188327" cy="124582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A28E33-2C02-44CB-95D6-884F8AC77BCC}"/>
                </a:ext>
              </a:extLst>
            </p:cNvPr>
            <p:cNvSpPr/>
            <p:nvPr/>
          </p:nvSpPr>
          <p:spPr>
            <a:xfrm rot="15029525">
              <a:off x="8906638" y="4994182"/>
              <a:ext cx="816746" cy="1162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92708F2-0E14-4D96-9BD3-251C6ADC9EAC}"/>
                </a:ext>
              </a:extLst>
            </p:cNvPr>
            <p:cNvSpPr/>
            <p:nvPr/>
          </p:nvSpPr>
          <p:spPr>
            <a:xfrm rot="15029525">
              <a:off x="9073684" y="5951802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082E55-6BBC-4FC4-A14C-55A9C69425C3}"/>
                </a:ext>
              </a:extLst>
            </p:cNvPr>
            <p:cNvSpPr/>
            <p:nvPr/>
          </p:nvSpPr>
          <p:spPr>
            <a:xfrm rot="15029525">
              <a:off x="8783157" y="5131736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8483359-34E9-4467-AE02-D11871A60011}"/>
                </a:ext>
              </a:extLst>
            </p:cNvPr>
            <p:cNvSpPr/>
            <p:nvPr/>
          </p:nvSpPr>
          <p:spPr>
            <a:xfrm rot="15029525">
              <a:off x="9358461" y="4927921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24DA8E-9FC5-4CD2-893F-792E64F66ADA}"/>
                </a:ext>
              </a:extLst>
            </p:cNvPr>
            <p:cNvSpPr/>
            <p:nvPr/>
          </p:nvSpPr>
          <p:spPr>
            <a:xfrm rot="15029525">
              <a:off x="9651081" y="5747245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5826AB-1C40-475A-B94E-8D6608F2E033}"/>
              </a:ext>
            </a:extLst>
          </p:cNvPr>
          <p:cNvCxnSpPr>
            <a:cxnSpLocks/>
          </p:cNvCxnSpPr>
          <p:nvPr/>
        </p:nvCxnSpPr>
        <p:spPr>
          <a:xfrm>
            <a:off x="3878897" y="2866020"/>
            <a:ext cx="8706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30E2445-A0D5-4DD0-A88B-281482172518}"/>
              </a:ext>
            </a:extLst>
          </p:cNvPr>
          <p:cNvSpPr txBox="1"/>
          <p:nvPr/>
        </p:nvSpPr>
        <p:spPr>
          <a:xfrm>
            <a:off x="3773676" y="2833793"/>
            <a:ext cx="11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cm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0783096-E822-48D9-86AC-653A8D90B7E0}"/>
              </a:ext>
            </a:extLst>
          </p:cNvPr>
          <p:cNvSpPr/>
          <p:nvPr/>
        </p:nvSpPr>
        <p:spPr>
          <a:xfrm>
            <a:off x="4603369" y="2245507"/>
            <a:ext cx="358105" cy="2934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B56F49-F29D-4F6C-B0AC-BA740683134F}"/>
              </a:ext>
            </a:extLst>
          </p:cNvPr>
          <p:cNvSpPr txBox="1"/>
          <p:nvPr/>
        </p:nvSpPr>
        <p:spPr>
          <a:xfrm>
            <a:off x="8256378" y="4860406"/>
            <a:ext cx="200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string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1225F2-C1D9-41EF-B241-A26D143361B7}"/>
              </a:ext>
            </a:extLst>
          </p:cNvPr>
          <p:cNvSpPr txBox="1"/>
          <p:nvPr/>
        </p:nvSpPr>
        <p:spPr>
          <a:xfrm>
            <a:off x="636625" y="3467680"/>
            <a:ext cx="6276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At a distance of 13 cm, the camera can detect text properly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Heiti Std R" panose="020B0400000000000000" pitchFamily="34" charset="-128"/>
              <a:ea typeface="Adobe Heiti Std R" panose="020B0400000000000000" pitchFamily="34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Based on the detected text, the program decides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avoid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 or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push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 the sign.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9ADC634-10EE-4C22-9ED6-C96DD85DBE3E}"/>
              </a:ext>
            </a:extLst>
          </p:cNvPr>
          <p:cNvSpPr/>
          <p:nvPr/>
        </p:nvSpPr>
        <p:spPr>
          <a:xfrm rot="5400000">
            <a:off x="3755463" y="1976721"/>
            <a:ext cx="765208" cy="793404"/>
          </a:xfrm>
          <a:prstGeom prst="trapezoid">
            <a:avLst>
              <a:gd name="adj" fmla="val 24564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4BA25-EA64-430E-BB03-8EF2F8C6D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27" y="1651487"/>
            <a:ext cx="3035161" cy="20234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74F0A2-3009-4164-A117-0C141D022625}"/>
              </a:ext>
            </a:extLst>
          </p:cNvPr>
          <p:cNvCxnSpPr/>
          <p:nvPr/>
        </p:nvCxnSpPr>
        <p:spPr>
          <a:xfrm>
            <a:off x="9259909" y="3787276"/>
            <a:ext cx="0" cy="1047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1325F9-9874-4434-A3DD-9639AA34475C}"/>
              </a:ext>
            </a:extLst>
          </p:cNvPr>
          <p:cNvSpPr txBox="1"/>
          <p:nvPr/>
        </p:nvSpPr>
        <p:spPr>
          <a:xfrm>
            <a:off x="9304296" y="3938684"/>
            <a:ext cx="200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Tesseract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Python Library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7E47ED-0CF5-4763-BC7B-9D1491751907}"/>
              </a:ext>
            </a:extLst>
          </p:cNvPr>
          <p:cNvSpPr txBox="1"/>
          <p:nvPr/>
        </p:nvSpPr>
        <p:spPr>
          <a:xfrm>
            <a:off x="6913138" y="6000595"/>
            <a:ext cx="200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“Right”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6F05B8-5589-4333-ADDF-69B7BD2A970E}"/>
              </a:ext>
            </a:extLst>
          </p:cNvPr>
          <p:cNvSpPr txBox="1"/>
          <p:nvPr/>
        </p:nvSpPr>
        <p:spPr>
          <a:xfrm>
            <a:off x="8280299" y="5978972"/>
            <a:ext cx="200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“Left”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16F36-47E1-4C58-9248-AF747596C087}"/>
              </a:ext>
            </a:extLst>
          </p:cNvPr>
          <p:cNvSpPr txBox="1"/>
          <p:nvPr/>
        </p:nvSpPr>
        <p:spPr>
          <a:xfrm>
            <a:off x="9647460" y="5978971"/>
            <a:ext cx="200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“Push”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36BA3F-7E70-419A-83A8-73A357949F64}"/>
              </a:ext>
            </a:extLst>
          </p:cNvPr>
          <p:cNvCxnSpPr>
            <a:cxnSpLocks/>
            <a:stCxn id="104" idx="2"/>
            <a:endCxn id="41" idx="0"/>
          </p:cNvCxnSpPr>
          <p:nvPr/>
        </p:nvCxnSpPr>
        <p:spPr>
          <a:xfrm flipH="1">
            <a:off x="7916669" y="5383626"/>
            <a:ext cx="1343240" cy="616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5E7B3F-047D-4C72-8B4C-11E9D4758DFD}"/>
              </a:ext>
            </a:extLst>
          </p:cNvPr>
          <p:cNvCxnSpPr>
            <a:cxnSpLocks/>
            <a:stCxn id="104" idx="2"/>
            <a:endCxn id="45" idx="0"/>
          </p:cNvCxnSpPr>
          <p:nvPr/>
        </p:nvCxnSpPr>
        <p:spPr>
          <a:xfrm>
            <a:off x="9259909" y="5383626"/>
            <a:ext cx="23921" cy="595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4FDA4C-9324-4FAA-AEE3-AA396FFD0579}"/>
              </a:ext>
            </a:extLst>
          </p:cNvPr>
          <p:cNvCxnSpPr>
            <a:cxnSpLocks/>
            <a:stCxn id="104" idx="2"/>
            <a:endCxn id="46" idx="0"/>
          </p:cNvCxnSpPr>
          <p:nvPr/>
        </p:nvCxnSpPr>
        <p:spPr>
          <a:xfrm>
            <a:off x="9259909" y="5383626"/>
            <a:ext cx="1391082" cy="595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04D561-3EFE-4690-8702-DBF77F9BCB76}"/>
              </a:ext>
            </a:extLst>
          </p:cNvPr>
          <p:cNvSpPr txBox="1"/>
          <p:nvPr/>
        </p:nvSpPr>
        <p:spPr>
          <a:xfrm>
            <a:off x="7742326" y="1260802"/>
            <a:ext cx="3035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Sample image taken by the camera</a:t>
            </a:r>
          </a:p>
        </p:txBody>
      </p:sp>
    </p:spTree>
    <p:extLst>
      <p:ext uri="{BB962C8B-B14F-4D97-AF65-F5344CB8AC3E}">
        <p14:creationId xmlns:p14="http://schemas.microsoft.com/office/powerpoint/2010/main" val="137755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EEF652-7559-4957-900D-27DA3A012E59}"/>
              </a:ext>
            </a:extLst>
          </p:cNvPr>
          <p:cNvSpPr/>
          <p:nvPr/>
        </p:nvSpPr>
        <p:spPr>
          <a:xfrm>
            <a:off x="923001" y="2989991"/>
            <a:ext cx="9920497" cy="376823"/>
          </a:xfrm>
          <a:custGeom>
            <a:avLst/>
            <a:gdLst>
              <a:gd name="connsiteX0" fmla="*/ 4866477 w 4866477"/>
              <a:gd name="connsiteY0" fmla="*/ 376823 h 376823"/>
              <a:gd name="connsiteX1" fmla="*/ 2275677 w 4866477"/>
              <a:gd name="connsiteY1" fmla="*/ 366663 h 376823"/>
              <a:gd name="connsiteX2" fmla="*/ 792317 w 4866477"/>
              <a:gd name="connsiteY2" fmla="*/ 305703 h 376823"/>
              <a:gd name="connsiteX3" fmla="*/ 9997 w 4866477"/>
              <a:gd name="connsiteY3" fmla="*/ 11063 h 3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477" h="376823">
                <a:moveTo>
                  <a:pt x="4866477" y="376823"/>
                </a:moveTo>
                <a:lnTo>
                  <a:pt x="2275677" y="366663"/>
                </a:lnTo>
                <a:cubicBezTo>
                  <a:pt x="1596650" y="354810"/>
                  <a:pt x="1169930" y="364970"/>
                  <a:pt x="792317" y="305703"/>
                </a:cubicBezTo>
                <a:cubicBezTo>
                  <a:pt x="414704" y="246436"/>
                  <a:pt x="-76363" y="-61750"/>
                  <a:pt x="9997" y="1106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88AD-8FE0-4515-A8C6-80E69C8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38"/>
            <a:ext cx="12192000" cy="870249"/>
          </a:xfrm>
          <a:solidFill>
            <a:srgbClr val="002060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Avoiding the Object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EBA779-12FE-48EA-97B8-B80E0093B35D}"/>
              </a:ext>
            </a:extLst>
          </p:cNvPr>
          <p:cNvSpPr/>
          <p:nvPr/>
        </p:nvSpPr>
        <p:spPr>
          <a:xfrm>
            <a:off x="6768758" y="3093982"/>
            <a:ext cx="330028" cy="4786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1225F2-C1D9-41EF-B241-A26D143361B7}"/>
              </a:ext>
            </a:extLst>
          </p:cNvPr>
          <p:cNvSpPr txBox="1"/>
          <p:nvPr/>
        </p:nvSpPr>
        <p:spPr>
          <a:xfrm>
            <a:off x="325514" y="4048110"/>
            <a:ext cx="1154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The rover stops following the line and executes the sequence below: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C9A2EC-8C01-4ED8-9F17-E81A24277931}"/>
              </a:ext>
            </a:extLst>
          </p:cNvPr>
          <p:cNvGrpSpPr/>
          <p:nvPr/>
        </p:nvGrpSpPr>
        <p:grpSpPr>
          <a:xfrm rot="1132938">
            <a:off x="7659699" y="2919307"/>
            <a:ext cx="787923" cy="895014"/>
            <a:chOff x="8733523" y="4976748"/>
            <a:chExt cx="1188327" cy="12458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1B1152-DDD7-4E75-AC13-B6E6EA62DCB4}"/>
                </a:ext>
              </a:extLst>
            </p:cNvPr>
            <p:cNvSpPr/>
            <p:nvPr/>
          </p:nvSpPr>
          <p:spPr>
            <a:xfrm rot="15029525">
              <a:off x="8906638" y="4994182"/>
              <a:ext cx="816746" cy="1162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2CEF147-7A34-443E-8EBD-C416796AA883}"/>
                </a:ext>
              </a:extLst>
            </p:cNvPr>
            <p:cNvSpPr/>
            <p:nvPr/>
          </p:nvSpPr>
          <p:spPr>
            <a:xfrm rot="15029525">
              <a:off x="9073684" y="5951802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A1590F2-5901-4742-98DB-E13697AC27FF}"/>
                </a:ext>
              </a:extLst>
            </p:cNvPr>
            <p:cNvSpPr/>
            <p:nvPr/>
          </p:nvSpPr>
          <p:spPr>
            <a:xfrm rot="15029525">
              <a:off x="8783157" y="5131736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218A932-6B70-4A5E-94E0-2747160D5AE9}"/>
                </a:ext>
              </a:extLst>
            </p:cNvPr>
            <p:cNvSpPr/>
            <p:nvPr/>
          </p:nvSpPr>
          <p:spPr>
            <a:xfrm rot="15029525">
              <a:off x="9358461" y="4927921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9D91D76-9E89-43D8-B081-F5B16D5D1249}"/>
                </a:ext>
              </a:extLst>
            </p:cNvPr>
            <p:cNvSpPr/>
            <p:nvPr/>
          </p:nvSpPr>
          <p:spPr>
            <a:xfrm rot="15029525">
              <a:off x="9651081" y="5747245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610B3-049B-40F6-86CB-C5ED67A1D36D}"/>
              </a:ext>
            </a:extLst>
          </p:cNvPr>
          <p:cNvGrpSpPr/>
          <p:nvPr/>
        </p:nvGrpSpPr>
        <p:grpSpPr>
          <a:xfrm rot="1162072">
            <a:off x="9129899" y="2918481"/>
            <a:ext cx="787923" cy="895014"/>
            <a:chOff x="1929062" y="4839737"/>
            <a:chExt cx="1188327" cy="124582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4F1116-A8C1-4F2A-A69D-D08B312FC428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4A740B1-EE29-41BD-BF0D-08A05D0B03DE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0CA2F49-51D3-4438-8382-7B0997259392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D4393D8-CD59-4D22-A72B-15C0D02EF88D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8F42D8F-23C9-45AA-84FC-E5862091E3CF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897F951-C779-4728-BB0F-FCF54276183A}"/>
              </a:ext>
            </a:extLst>
          </p:cNvPr>
          <p:cNvGrpSpPr/>
          <p:nvPr/>
        </p:nvGrpSpPr>
        <p:grpSpPr>
          <a:xfrm rot="2918669">
            <a:off x="8761703" y="2117483"/>
            <a:ext cx="787923" cy="895014"/>
            <a:chOff x="1929062" y="4839737"/>
            <a:chExt cx="1188327" cy="12458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B657FB-49E3-48DC-816C-095FF258D7D9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30FF45E-AF67-4FF8-A8A3-D2C30709C913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3F0C662-A38F-49D5-BC29-9F4DFA0EE279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6012DA5-BF8E-4369-8945-18A021C33623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9BB07AD-E5DC-42B3-8A0B-0C9215DED6F5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5B0C0C-A555-411C-ACEC-C47D907196B5}"/>
              </a:ext>
            </a:extLst>
          </p:cNvPr>
          <p:cNvGrpSpPr/>
          <p:nvPr/>
        </p:nvGrpSpPr>
        <p:grpSpPr>
          <a:xfrm rot="20307266">
            <a:off x="6170357" y="1538869"/>
            <a:ext cx="787923" cy="895014"/>
            <a:chOff x="1929062" y="4839737"/>
            <a:chExt cx="1188327" cy="124582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E9DF7C6-72BA-45EC-A78C-89193E3D3E52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D62BC96-52D2-46C0-9D14-D2BBF3BAAA33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38B279D-9CC4-401A-8052-44B0B27C2D74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195D627-2448-468E-8ABF-D048FFB189D6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4DDF135-5ADC-493F-A54E-D0AC6F7F489B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58B336-D55D-419C-BB33-0C481B47E9A5}"/>
              </a:ext>
            </a:extLst>
          </p:cNvPr>
          <p:cNvGrpSpPr/>
          <p:nvPr/>
        </p:nvGrpSpPr>
        <p:grpSpPr>
          <a:xfrm rot="2918669">
            <a:off x="7371348" y="1441486"/>
            <a:ext cx="787923" cy="895014"/>
            <a:chOff x="1929062" y="4839737"/>
            <a:chExt cx="1188327" cy="124582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9E68AB-C3ED-47E8-AD3D-19095E0DF9E2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6E96B62-C89B-4A24-8597-A2537959B866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4735359-C69F-4B40-AD1B-DB276E6D6461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EE8B57BB-F6FD-40C9-BA2E-AF60F3EFAE03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B670049-62C9-498E-A125-EE1CD3A4C32A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BF4145-C302-44EB-9DBC-C46B05EABD49}"/>
              </a:ext>
            </a:extLst>
          </p:cNvPr>
          <p:cNvGrpSpPr/>
          <p:nvPr/>
        </p:nvGrpSpPr>
        <p:grpSpPr>
          <a:xfrm rot="20307266">
            <a:off x="4822705" y="2741391"/>
            <a:ext cx="787923" cy="895014"/>
            <a:chOff x="1929062" y="4839737"/>
            <a:chExt cx="1188327" cy="124582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B16A58-DCD1-47BF-814E-7133EC70F1AF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0208AE6-9C9E-428D-B780-1B974F8DDFBC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952EAD2A-960D-4C9F-B928-A493A284B978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DAA8D9D-3A64-4553-B5E6-CEB011D2874C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033E762-1895-451D-A2B6-F951BEFFA75E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584AADA-D117-438A-8A9B-E3734CA9BC16}"/>
              </a:ext>
            </a:extLst>
          </p:cNvPr>
          <p:cNvGrpSpPr/>
          <p:nvPr/>
        </p:nvGrpSpPr>
        <p:grpSpPr>
          <a:xfrm rot="1167815">
            <a:off x="3727197" y="2885782"/>
            <a:ext cx="787923" cy="895014"/>
            <a:chOff x="1929062" y="4839737"/>
            <a:chExt cx="1188327" cy="124582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00EB48C-B9BA-4F42-8DC0-870D55B678FB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75A3A91-D8DA-4626-B655-451A05FD2ED3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333A7F2-A42D-470F-B73F-ED34BD5F896E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FB9B337-6B71-43D5-8D0C-24E5191FA29C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3156A03-AE1B-40EA-882B-200458AF0B59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7F55B8B5-9D7B-428B-BF6E-0E71242E9A4B}"/>
              </a:ext>
            </a:extLst>
          </p:cNvPr>
          <p:cNvSpPr/>
          <p:nvPr/>
        </p:nvSpPr>
        <p:spPr>
          <a:xfrm rot="3764147">
            <a:off x="4707034" y="325674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31E77F0-6117-4994-9A0F-7283C818D5FB}"/>
              </a:ext>
            </a:extLst>
          </p:cNvPr>
          <p:cNvSpPr/>
          <p:nvPr/>
        </p:nvSpPr>
        <p:spPr>
          <a:xfrm rot="3764147">
            <a:off x="4933025" y="3455129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DD55957-A1AA-430F-A977-B4EB641A8628}"/>
              </a:ext>
            </a:extLst>
          </p:cNvPr>
          <p:cNvSpPr/>
          <p:nvPr/>
        </p:nvSpPr>
        <p:spPr>
          <a:xfrm rot="3764147">
            <a:off x="3660079" y="3439626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FCF964-BDD7-453D-9AE5-AD1C14CA421D}"/>
              </a:ext>
            </a:extLst>
          </p:cNvPr>
          <p:cNvSpPr/>
          <p:nvPr/>
        </p:nvSpPr>
        <p:spPr>
          <a:xfrm rot="3764147">
            <a:off x="3660079" y="3095804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05F7F7-6594-4FD8-8273-018E6A98E114}"/>
              </a:ext>
            </a:extLst>
          </p:cNvPr>
          <p:cNvCxnSpPr>
            <a:cxnSpLocks/>
          </p:cNvCxnSpPr>
          <p:nvPr/>
        </p:nvCxnSpPr>
        <p:spPr>
          <a:xfrm flipV="1">
            <a:off x="4659490" y="2347328"/>
            <a:ext cx="105141" cy="849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B25DC0A-34B1-4D8F-B4E2-7E3C4AD8E662}"/>
              </a:ext>
            </a:extLst>
          </p:cNvPr>
          <p:cNvSpPr txBox="1"/>
          <p:nvPr/>
        </p:nvSpPr>
        <p:spPr>
          <a:xfrm>
            <a:off x="3904093" y="1990820"/>
            <a:ext cx="171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Right IR 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D0AAF-AEC4-47D4-AAC8-98ADAC07D9A2}"/>
              </a:ext>
            </a:extLst>
          </p:cNvPr>
          <p:cNvSpPr/>
          <p:nvPr/>
        </p:nvSpPr>
        <p:spPr>
          <a:xfrm>
            <a:off x="748231" y="4801450"/>
            <a:ext cx="1526960" cy="798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Backwards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22BAFC-F4FA-4974-A974-C6A5B0112E38}"/>
              </a:ext>
            </a:extLst>
          </p:cNvPr>
          <p:cNvSpPr/>
          <p:nvPr/>
        </p:nvSpPr>
        <p:spPr>
          <a:xfrm>
            <a:off x="3001873" y="4809766"/>
            <a:ext cx="1526960" cy="798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BC9350-5DCF-4495-BC7C-FEEF6D050F53}"/>
              </a:ext>
            </a:extLst>
          </p:cNvPr>
          <p:cNvSpPr/>
          <p:nvPr/>
        </p:nvSpPr>
        <p:spPr>
          <a:xfrm>
            <a:off x="5273723" y="4800903"/>
            <a:ext cx="1526960" cy="798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Forward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56B9A4-6101-4E0D-903D-416EF7ED86B8}"/>
              </a:ext>
            </a:extLst>
          </p:cNvPr>
          <p:cNvCxnSpPr>
            <a:cxnSpLocks/>
            <a:stCxn id="10" idx="3"/>
            <a:endCxn id="119" idx="1"/>
          </p:cNvCxnSpPr>
          <p:nvPr/>
        </p:nvCxnSpPr>
        <p:spPr>
          <a:xfrm>
            <a:off x="2275191" y="5200945"/>
            <a:ext cx="726682" cy="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79D621-02FF-4F12-8D88-56B8078C79B8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4530834" y="5200398"/>
            <a:ext cx="742889" cy="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A8A6B4-1A51-46E6-91F5-14A912CBBDCD}"/>
              </a:ext>
            </a:extLst>
          </p:cNvPr>
          <p:cNvSpPr/>
          <p:nvPr/>
        </p:nvSpPr>
        <p:spPr>
          <a:xfrm>
            <a:off x="7543572" y="4800903"/>
            <a:ext cx="1526960" cy="798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Left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43EEAB0-8DEC-4D4A-9593-86686A07E034}"/>
              </a:ext>
            </a:extLst>
          </p:cNvPr>
          <p:cNvCxnSpPr>
            <a:cxnSpLocks/>
          </p:cNvCxnSpPr>
          <p:nvPr/>
        </p:nvCxnSpPr>
        <p:spPr>
          <a:xfrm flipV="1">
            <a:off x="6813801" y="5192082"/>
            <a:ext cx="742889" cy="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90EF03-94FF-48FE-B3C6-97D0DE3956B1}"/>
              </a:ext>
            </a:extLst>
          </p:cNvPr>
          <p:cNvSpPr/>
          <p:nvPr/>
        </p:nvSpPr>
        <p:spPr>
          <a:xfrm>
            <a:off x="9828485" y="4809766"/>
            <a:ext cx="1526960" cy="798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Forward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98E7DB-E725-4AAA-8361-C3136CF15746}"/>
              </a:ext>
            </a:extLst>
          </p:cNvPr>
          <p:cNvCxnSpPr>
            <a:cxnSpLocks/>
          </p:cNvCxnSpPr>
          <p:nvPr/>
        </p:nvCxnSpPr>
        <p:spPr>
          <a:xfrm flipV="1">
            <a:off x="9068821" y="5208714"/>
            <a:ext cx="742889" cy="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53FFF38-A890-4494-8E2A-2B01B438FEDF}"/>
              </a:ext>
            </a:extLst>
          </p:cNvPr>
          <p:cNvSpPr txBox="1"/>
          <p:nvPr/>
        </p:nvSpPr>
        <p:spPr>
          <a:xfrm>
            <a:off x="325514" y="5858305"/>
            <a:ext cx="1154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The rover resumes line following when the right sensor detects the line</a:t>
            </a:r>
          </a:p>
        </p:txBody>
      </p:sp>
      <p:sp>
        <p:nvSpPr>
          <p:cNvPr id="68" name="Oval 67" descr="1">
            <a:extLst>
              <a:ext uri="{FF2B5EF4-FFF2-40B4-BE49-F238E27FC236}">
                <a16:creationId xmlns:a16="http://schemas.microsoft.com/office/drawing/2014/main" id="{363D5656-4F46-46B9-A5E6-17A1737820AF}"/>
              </a:ext>
            </a:extLst>
          </p:cNvPr>
          <p:cNvSpPr/>
          <p:nvPr/>
        </p:nvSpPr>
        <p:spPr>
          <a:xfrm>
            <a:off x="7359842" y="2747634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Oval 72" descr="1">
            <a:extLst>
              <a:ext uri="{FF2B5EF4-FFF2-40B4-BE49-F238E27FC236}">
                <a16:creationId xmlns:a16="http://schemas.microsoft.com/office/drawing/2014/main" id="{FA4D056B-56A6-4124-8975-B1F1196EE2C2}"/>
              </a:ext>
            </a:extLst>
          </p:cNvPr>
          <p:cNvSpPr/>
          <p:nvPr/>
        </p:nvSpPr>
        <p:spPr>
          <a:xfrm>
            <a:off x="10002023" y="2859259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" name="Oval 73" descr="1">
            <a:extLst>
              <a:ext uri="{FF2B5EF4-FFF2-40B4-BE49-F238E27FC236}">
                <a16:creationId xmlns:a16="http://schemas.microsoft.com/office/drawing/2014/main" id="{AA131AD6-378D-4D4C-8B09-BFD049B63FF0}"/>
              </a:ext>
            </a:extLst>
          </p:cNvPr>
          <p:cNvSpPr/>
          <p:nvPr/>
        </p:nvSpPr>
        <p:spPr>
          <a:xfrm>
            <a:off x="9230895" y="1831568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Oval 74" descr="1">
            <a:extLst>
              <a:ext uri="{FF2B5EF4-FFF2-40B4-BE49-F238E27FC236}">
                <a16:creationId xmlns:a16="http://schemas.microsoft.com/office/drawing/2014/main" id="{D3A5A120-C9AF-4B40-817A-0D3D7FFC41E0}"/>
              </a:ext>
            </a:extLst>
          </p:cNvPr>
          <p:cNvSpPr/>
          <p:nvPr/>
        </p:nvSpPr>
        <p:spPr>
          <a:xfrm>
            <a:off x="7878158" y="1234790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" name="Oval 75" descr="1">
            <a:extLst>
              <a:ext uri="{FF2B5EF4-FFF2-40B4-BE49-F238E27FC236}">
                <a16:creationId xmlns:a16="http://schemas.microsoft.com/office/drawing/2014/main" id="{259336B7-73C4-487C-8C1F-129A4877629A}"/>
              </a:ext>
            </a:extLst>
          </p:cNvPr>
          <p:cNvSpPr/>
          <p:nvPr/>
        </p:nvSpPr>
        <p:spPr>
          <a:xfrm>
            <a:off x="5946221" y="1318888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7" name="Oval 76" descr="1">
            <a:extLst>
              <a:ext uri="{FF2B5EF4-FFF2-40B4-BE49-F238E27FC236}">
                <a16:creationId xmlns:a16="http://schemas.microsoft.com/office/drawing/2014/main" id="{426C9039-1FD6-4D92-A8CE-F37FC59AB38E}"/>
              </a:ext>
            </a:extLst>
          </p:cNvPr>
          <p:cNvSpPr/>
          <p:nvPr/>
        </p:nvSpPr>
        <p:spPr>
          <a:xfrm>
            <a:off x="5097433" y="2361198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Oval 77" descr="1">
            <a:extLst>
              <a:ext uri="{FF2B5EF4-FFF2-40B4-BE49-F238E27FC236}">
                <a16:creationId xmlns:a16="http://schemas.microsoft.com/office/drawing/2014/main" id="{35D07B57-A6EC-4F18-A282-3F8E696944BB}"/>
              </a:ext>
            </a:extLst>
          </p:cNvPr>
          <p:cNvSpPr/>
          <p:nvPr/>
        </p:nvSpPr>
        <p:spPr>
          <a:xfrm>
            <a:off x="3844657" y="2594493"/>
            <a:ext cx="274320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9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EEF652-7559-4957-900D-27DA3A012E59}"/>
              </a:ext>
            </a:extLst>
          </p:cNvPr>
          <p:cNvSpPr/>
          <p:nvPr/>
        </p:nvSpPr>
        <p:spPr>
          <a:xfrm>
            <a:off x="3136285" y="2389262"/>
            <a:ext cx="4421488" cy="376823"/>
          </a:xfrm>
          <a:custGeom>
            <a:avLst/>
            <a:gdLst>
              <a:gd name="connsiteX0" fmla="*/ 4866477 w 4866477"/>
              <a:gd name="connsiteY0" fmla="*/ 376823 h 376823"/>
              <a:gd name="connsiteX1" fmla="*/ 2275677 w 4866477"/>
              <a:gd name="connsiteY1" fmla="*/ 366663 h 376823"/>
              <a:gd name="connsiteX2" fmla="*/ 792317 w 4866477"/>
              <a:gd name="connsiteY2" fmla="*/ 305703 h 376823"/>
              <a:gd name="connsiteX3" fmla="*/ 9997 w 4866477"/>
              <a:gd name="connsiteY3" fmla="*/ 11063 h 3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477" h="376823">
                <a:moveTo>
                  <a:pt x="4866477" y="376823"/>
                </a:moveTo>
                <a:lnTo>
                  <a:pt x="2275677" y="366663"/>
                </a:lnTo>
                <a:cubicBezTo>
                  <a:pt x="1596650" y="354810"/>
                  <a:pt x="1169930" y="364970"/>
                  <a:pt x="792317" y="305703"/>
                </a:cubicBezTo>
                <a:cubicBezTo>
                  <a:pt x="414704" y="246436"/>
                  <a:pt x="-76363" y="-61750"/>
                  <a:pt x="9997" y="1106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88AD-8FE0-4515-A8C6-80E69C8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38"/>
            <a:ext cx="12192000" cy="870249"/>
          </a:xfrm>
          <a:solidFill>
            <a:srgbClr val="002060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Pushing the Object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EBA779-12FE-48EA-97B8-B80E0093B35D}"/>
              </a:ext>
            </a:extLst>
          </p:cNvPr>
          <p:cNvSpPr/>
          <p:nvPr/>
        </p:nvSpPr>
        <p:spPr>
          <a:xfrm>
            <a:off x="5104811" y="2435061"/>
            <a:ext cx="492327" cy="625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1225F2-C1D9-41EF-B241-A26D143361B7}"/>
              </a:ext>
            </a:extLst>
          </p:cNvPr>
          <p:cNvSpPr txBox="1"/>
          <p:nvPr/>
        </p:nvSpPr>
        <p:spPr>
          <a:xfrm>
            <a:off x="325514" y="4260796"/>
            <a:ext cx="11540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The arm of the servomotor rotates to push the object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Heiti Std R" panose="020B0400000000000000" pitchFamily="34" charset="-128"/>
              <a:ea typeface="Adobe Heiti Std R" panose="020B0400000000000000" pitchFamily="34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The rover then resumes line following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C9A2EC-8C01-4ED8-9F17-E81A24277931}"/>
              </a:ext>
            </a:extLst>
          </p:cNvPr>
          <p:cNvGrpSpPr/>
          <p:nvPr/>
        </p:nvGrpSpPr>
        <p:grpSpPr>
          <a:xfrm rot="1132938">
            <a:off x="6356965" y="2024345"/>
            <a:ext cx="1346367" cy="1452906"/>
            <a:chOff x="8733523" y="4976748"/>
            <a:chExt cx="1188327" cy="12458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1B1152-DDD7-4E75-AC13-B6E6EA62DCB4}"/>
                </a:ext>
              </a:extLst>
            </p:cNvPr>
            <p:cNvSpPr/>
            <p:nvPr/>
          </p:nvSpPr>
          <p:spPr>
            <a:xfrm rot="15029525">
              <a:off x="8906638" y="4994182"/>
              <a:ext cx="816746" cy="1162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2CEF147-7A34-443E-8EBD-C416796AA883}"/>
                </a:ext>
              </a:extLst>
            </p:cNvPr>
            <p:cNvSpPr/>
            <p:nvPr/>
          </p:nvSpPr>
          <p:spPr>
            <a:xfrm rot="15029525">
              <a:off x="9073684" y="5951802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A1590F2-5901-4742-98DB-E13697AC27FF}"/>
                </a:ext>
              </a:extLst>
            </p:cNvPr>
            <p:cNvSpPr/>
            <p:nvPr/>
          </p:nvSpPr>
          <p:spPr>
            <a:xfrm rot="15029525">
              <a:off x="8783157" y="5131736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218A932-6B70-4A5E-94E0-2747160D5AE9}"/>
                </a:ext>
              </a:extLst>
            </p:cNvPr>
            <p:cNvSpPr/>
            <p:nvPr/>
          </p:nvSpPr>
          <p:spPr>
            <a:xfrm rot="15029525">
              <a:off x="9358461" y="4927921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9D91D76-9E89-43D8-B081-F5B16D5D1249}"/>
                </a:ext>
              </a:extLst>
            </p:cNvPr>
            <p:cNvSpPr/>
            <p:nvPr/>
          </p:nvSpPr>
          <p:spPr>
            <a:xfrm rot="15029525">
              <a:off x="9651081" y="5747245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B1FE2CE4-A3EE-4672-93DD-F19371205D99}"/>
              </a:ext>
            </a:extLst>
          </p:cNvPr>
          <p:cNvSpPr/>
          <p:nvPr/>
        </p:nvSpPr>
        <p:spPr>
          <a:xfrm rot="3764147">
            <a:off x="6224472" y="2603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439FE-5F29-4D73-BD26-DD34F89452C6}"/>
              </a:ext>
            </a:extLst>
          </p:cNvPr>
          <p:cNvCxnSpPr>
            <a:cxnSpLocks/>
          </p:cNvCxnSpPr>
          <p:nvPr/>
        </p:nvCxnSpPr>
        <p:spPr>
          <a:xfrm flipH="1">
            <a:off x="5761374" y="2805518"/>
            <a:ext cx="537956" cy="7230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6EF48C0-8DED-40F6-B957-72E8A2495DFE}"/>
              </a:ext>
            </a:extLst>
          </p:cNvPr>
          <p:cNvSpPr/>
          <p:nvPr/>
        </p:nvSpPr>
        <p:spPr>
          <a:xfrm>
            <a:off x="5104810" y="1457855"/>
            <a:ext cx="492327" cy="62556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BC981A-26F7-4AE1-876D-E82419C44CF1}"/>
              </a:ext>
            </a:extLst>
          </p:cNvPr>
          <p:cNvCxnSpPr>
            <a:cxnSpLocks/>
          </p:cNvCxnSpPr>
          <p:nvPr/>
        </p:nvCxnSpPr>
        <p:spPr>
          <a:xfrm flipH="1" flipV="1">
            <a:off x="5409953" y="2150826"/>
            <a:ext cx="857665" cy="468613"/>
          </a:xfrm>
          <a:prstGeom prst="line">
            <a:avLst/>
          </a:prstGeom>
          <a:ln w="76200">
            <a:solidFill>
              <a:srgbClr val="00B05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C9AEA5E-368F-435D-A0F4-CB62DAC7164E}"/>
              </a:ext>
            </a:extLst>
          </p:cNvPr>
          <p:cNvSpPr/>
          <p:nvPr/>
        </p:nvSpPr>
        <p:spPr>
          <a:xfrm>
            <a:off x="5858800" y="1359638"/>
            <a:ext cx="1002956" cy="1852619"/>
          </a:xfrm>
          <a:prstGeom prst="arc">
            <a:avLst>
              <a:gd name="adj1" fmla="val 6710442"/>
              <a:gd name="adj2" fmla="val 9440482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5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D0B0-516D-4160-B590-3D81E495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197" y="3550596"/>
            <a:ext cx="3221411" cy="943584"/>
          </a:xfrm>
        </p:spPr>
        <p:txBody>
          <a:bodyPr>
            <a:noAutofit/>
          </a:bodyPr>
          <a:lstStyle/>
          <a:p>
            <a:r>
              <a:rPr lang="en-US" sz="5400" b="1" dirty="0"/>
              <a:t>Thank you! </a:t>
            </a:r>
            <a:br>
              <a:rPr lang="en-US" sz="5400" b="1" dirty="0"/>
            </a:br>
            <a:br>
              <a:rPr lang="en-US" sz="5400" b="1" dirty="0"/>
            </a:br>
            <a:endParaRPr lang="en-US" sz="5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90F8F0-7402-47F9-8965-0121DB0014FA}"/>
              </a:ext>
            </a:extLst>
          </p:cNvPr>
          <p:cNvCxnSpPr/>
          <p:nvPr/>
        </p:nvCxnSpPr>
        <p:spPr>
          <a:xfrm>
            <a:off x="1118681" y="3793787"/>
            <a:ext cx="732492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1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109FE91-4712-4CE8-9017-6C3256E67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226506"/>
              </p:ext>
            </p:extLst>
          </p:nvPr>
        </p:nvGraphicFramePr>
        <p:xfrm>
          <a:off x="818875" y="763571"/>
          <a:ext cx="10554250" cy="494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D349A0-1874-4A12-83A4-053EDEC62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312333"/>
              </p:ext>
            </p:extLst>
          </p:nvPr>
        </p:nvGraphicFramePr>
        <p:xfrm>
          <a:off x="1335827" y="758822"/>
          <a:ext cx="10123459" cy="374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, tool&#10;&#10;Description automatically generated">
            <a:extLst>
              <a:ext uri="{FF2B5EF4-FFF2-40B4-BE49-F238E27FC236}">
                <a16:creationId xmlns:a16="http://schemas.microsoft.com/office/drawing/2014/main" id="{9C4482A3-FBC5-4C48-9C10-3A8ADBFF1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3" y="3735017"/>
            <a:ext cx="2632953" cy="2314805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1EBF0B1-1315-4E09-918A-AE9B4F7CD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65" y="4123825"/>
            <a:ext cx="3175000" cy="1727200"/>
          </a:xfrm>
          <a:prstGeom prst="rect">
            <a:avLst/>
          </a:prstGeom>
        </p:spPr>
      </p:pic>
      <p:pic>
        <p:nvPicPr>
          <p:cNvPr id="10" name="Picture 9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2B19D03E-3D11-403D-9E1E-7D434D702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275" y="4123825"/>
            <a:ext cx="3255524" cy="1831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CB3CF-5239-43F6-87E5-A254E10784E2}"/>
              </a:ext>
            </a:extLst>
          </p:cNvPr>
          <p:cNvSpPr txBox="1"/>
          <p:nvPr/>
        </p:nvSpPr>
        <p:spPr>
          <a:xfrm>
            <a:off x="4096964" y="688796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5189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9050-D555-4508-B2A4-4503A7DD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36F7D-5BFD-4D5C-B72F-B4497C3A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70" y="2556586"/>
            <a:ext cx="5391020" cy="303244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585C4-D7B0-4B4B-B765-3AEB751C956A}"/>
              </a:ext>
            </a:extLst>
          </p:cNvPr>
          <p:cNvCxnSpPr/>
          <p:nvPr/>
        </p:nvCxnSpPr>
        <p:spPr>
          <a:xfrm flipH="1" flipV="1">
            <a:off x="2631233" y="2967135"/>
            <a:ext cx="2286000" cy="34523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CC99B2-C4DD-4002-BA84-9EB4E4D5C656}"/>
              </a:ext>
            </a:extLst>
          </p:cNvPr>
          <p:cNvSpPr txBox="1"/>
          <p:nvPr/>
        </p:nvSpPr>
        <p:spPr>
          <a:xfrm>
            <a:off x="1334278" y="2597803"/>
            <a:ext cx="159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Bank</a:t>
            </a:r>
          </a:p>
          <a:p>
            <a:r>
              <a:rPr lang="en-US" dirty="0"/>
              <a:t>5V , 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A9A50-9C3A-4683-82C1-61A9E58975C4}"/>
              </a:ext>
            </a:extLst>
          </p:cNvPr>
          <p:cNvSpPr txBox="1"/>
          <p:nvPr/>
        </p:nvSpPr>
        <p:spPr>
          <a:xfrm>
            <a:off x="3536302" y="5831633"/>
            <a:ext cx="1763485" cy="38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03508B-1D7A-43D0-87C9-7811E2B607F8}"/>
              </a:ext>
            </a:extLst>
          </p:cNvPr>
          <p:cNvCxnSpPr>
            <a:cxnSpLocks/>
          </p:cNvCxnSpPr>
          <p:nvPr/>
        </p:nvCxnSpPr>
        <p:spPr>
          <a:xfrm flipH="1" flipV="1">
            <a:off x="2444620" y="4646645"/>
            <a:ext cx="1973425" cy="42745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758B3-A90C-4419-A113-48B73EC72B53}"/>
              </a:ext>
            </a:extLst>
          </p:cNvPr>
          <p:cNvCxnSpPr>
            <a:cxnSpLocks/>
          </p:cNvCxnSpPr>
          <p:nvPr/>
        </p:nvCxnSpPr>
        <p:spPr>
          <a:xfrm flipH="1">
            <a:off x="4516016" y="4850168"/>
            <a:ext cx="1044563" cy="98146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43F864-046C-4031-8658-E9B025C7BE0A}"/>
              </a:ext>
            </a:extLst>
          </p:cNvPr>
          <p:cNvSpPr txBox="1"/>
          <p:nvPr/>
        </p:nvSpPr>
        <p:spPr>
          <a:xfrm>
            <a:off x="1097280" y="4249704"/>
            <a:ext cx="1763485" cy="38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 Motors (6V)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C9E0C-69E2-461A-A659-1D684C46C944}"/>
              </a:ext>
            </a:extLst>
          </p:cNvPr>
          <p:cNvSpPr txBox="1"/>
          <p:nvPr/>
        </p:nvSpPr>
        <p:spPr>
          <a:xfrm>
            <a:off x="5090807" y="1983485"/>
            <a:ext cx="1763485" cy="38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56BCE-B95C-458C-8626-D61DFC118927}"/>
              </a:ext>
            </a:extLst>
          </p:cNvPr>
          <p:cNvSpPr txBox="1"/>
          <p:nvPr/>
        </p:nvSpPr>
        <p:spPr>
          <a:xfrm>
            <a:off x="5167007" y="5792999"/>
            <a:ext cx="1763485" cy="38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Sensor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17F3B5-8289-4CCB-A2CC-F0BCEAC91D8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96350" y="5340900"/>
            <a:ext cx="152400" cy="45209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6E56AD-8B8C-4646-A7E9-D3884056D61E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972550" y="2365552"/>
            <a:ext cx="123450" cy="60158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A781E3-3DE7-481F-8226-C0074D415645}"/>
              </a:ext>
            </a:extLst>
          </p:cNvPr>
          <p:cNvSpPr txBox="1"/>
          <p:nvPr/>
        </p:nvSpPr>
        <p:spPr>
          <a:xfrm>
            <a:off x="7137321" y="1976548"/>
            <a:ext cx="382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Batteries (3.7V, 3400mAh supply each)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E1291D-AA23-472C-B775-90C50751177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895737" y="2345880"/>
            <a:ext cx="2154658" cy="21070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DB67A5-1201-4CD2-9C17-D93C5C5F6D4F}"/>
              </a:ext>
            </a:extLst>
          </p:cNvPr>
          <p:cNvSpPr txBox="1"/>
          <p:nvPr/>
        </p:nvSpPr>
        <p:spPr>
          <a:xfrm>
            <a:off x="6930492" y="5792999"/>
            <a:ext cx="1763485" cy="38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IR Sensors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1EA7FA-EE42-468A-B1CC-FD274CB60DF8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360316" y="5266997"/>
            <a:ext cx="1451919" cy="52600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1F1C78-B93E-40B9-967D-837A8D5E27B4}"/>
              </a:ext>
            </a:extLst>
          </p:cNvPr>
          <p:cNvSpPr txBox="1"/>
          <p:nvPr/>
        </p:nvSpPr>
        <p:spPr>
          <a:xfrm>
            <a:off x="8926597" y="4969475"/>
            <a:ext cx="1763485" cy="382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Servomotor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C9CC2A-0E60-43B3-B949-9ADAF0731C9C}"/>
              </a:ext>
            </a:extLst>
          </p:cNvPr>
          <p:cNvCxnSpPr>
            <a:cxnSpLocks/>
          </p:cNvCxnSpPr>
          <p:nvPr/>
        </p:nvCxnSpPr>
        <p:spPr>
          <a:xfrm>
            <a:off x="6252780" y="4884930"/>
            <a:ext cx="2863228" cy="2755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0FE40B-06B3-4D88-A6DD-C690905560B3}"/>
              </a:ext>
            </a:extLst>
          </p:cNvPr>
          <p:cNvSpPr txBox="1"/>
          <p:nvPr/>
        </p:nvSpPr>
        <p:spPr>
          <a:xfrm>
            <a:off x="9000333" y="3935752"/>
            <a:ext cx="209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3 B+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015153-F41D-4773-B747-1B1A06EF19B8}"/>
              </a:ext>
            </a:extLst>
          </p:cNvPr>
          <p:cNvCxnSpPr>
            <a:cxnSpLocks/>
          </p:cNvCxnSpPr>
          <p:nvPr/>
        </p:nvCxnSpPr>
        <p:spPr>
          <a:xfrm>
            <a:off x="6930492" y="4120418"/>
            <a:ext cx="218551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9050-D555-4508-B2A4-4503A7DD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Line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00F6D-A6F5-4D83-99F2-B82B5EBA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17" y="1968758"/>
            <a:ext cx="4639810" cy="400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852BB-D80B-4D18-84A9-288406293619}"/>
              </a:ext>
            </a:extLst>
          </p:cNvPr>
          <p:cNvSpPr txBox="1"/>
          <p:nvPr/>
        </p:nvSpPr>
        <p:spPr>
          <a:xfrm>
            <a:off x="6783355" y="2360644"/>
            <a:ext cx="463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White: Output HIGH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Black: Output LOW</a:t>
            </a:r>
          </a:p>
        </p:txBody>
      </p:sp>
    </p:spTree>
    <p:extLst>
      <p:ext uri="{BB962C8B-B14F-4D97-AF65-F5344CB8AC3E}">
        <p14:creationId xmlns:p14="http://schemas.microsoft.com/office/powerpoint/2010/main" val="351373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4631-309E-4651-96C4-6DDB0928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529" y="491878"/>
            <a:ext cx="9278361" cy="1010352"/>
          </a:xfrm>
        </p:spPr>
        <p:txBody>
          <a:bodyPr/>
          <a:lstStyle/>
          <a:p>
            <a:r>
              <a:rPr lang="en-US" dirty="0"/>
              <a:t>Driving Motors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BA663-3512-42A4-8252-A881B9C0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33" y="1876621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99897-B89D-4A09-8B0E-1C3297AD06F3}"/>
              </a:ext>
            </a:extLst>
          </p:cNvPr>
          <p:cNvSpPr txBox="1"/>
          <p:nvPr/>
        </p:nvSpPr>
        <p:spPr>
          <a:xfrm>
            <a:off x="6634066" y="2491273"/>
            <a:ext cx="4739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Motors connected in parallel on each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Enable pins: PWM signal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IN1, IN2, IN3 and IN4 for switching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control pins on motor driver are connected to GPIO on Raspberry Pi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4631-309E-4651-96C4-6DDB0928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529" y="491878"/>
            <a:ext cx="9278361" cy="1010352"/>
          </a:xfrm>
        </p:spPr>
        <p:txBody>
          <a:bodyPr/>
          <a:lstStyle/>
          <a:p>
            <a:r>
              <a:rPr lang="en-US" dirty="0"/>
              <a:t>Servo Motor &amp; Distance 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99897-B89D-4A09-8B0E-1C3297AD06F3}"/>
              </a:ext>
            </a:extLst>
          </p:cNvPr>
          <p:cNvSpPr txBox="1"/>
          <p:nvPr/>
        </p:nvSpPr>
        <p:spPr>
          <a:xfrm>
            <a:off x="6578083" y="1918186"/>
            <a:ext cx="473995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Servo motor: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Servo motor is used for pushing obstacle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Powered by 5V pin on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/>
              <a:t>Ultrasonic: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Ultrasonic sensor reads the distance from the obstacle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VCC pin for powering the ultrasonic sensor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Echo is the receiver pin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Trig is the emitter pin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83DB6-C882-4E4F-A92B-6B917A784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" y="2157315"/>
            <a:ext cx="6336157" cy="27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D1E311E-823F-4A83-8E47-22D350ABB4A8}"/>
              </a:ext>
            </a:extLst>
          </p:cNvPr>
          <p:cNvCxnSpPr/>
          <p:nvPr/>
        </p:nvCxnSpPr>
        <p:spPr>
          <a:xfrm flipH="1">
            <a:off x="325824" y="3020627"/>
            <a:ext cx="638672" cy="8167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41F509D-5683-480A-96CC-C9A7276B178C}"/>
              </a:ext>
            </a:extLst>
          </p:cNvPr>
          <p:cNvSpPr/>
          <p:nvPr/>
        </p:nvSpPr>
        <p:spPr>
          <a:xfrm>
            <a:off x="636543" y="3455633"/>
            <a:ext cx="6098403" cy="2687464"/>
          </a:xfrm>
          <a:custGeom>
            <a:avLst/>
            <a:gdLst>
              <a:gd name="connsiteX0" fmla="*/ 8495930 w 8495930"/>
              <a:gd name="connsiteY0" fmla="*/ 4136994 h 4213930"/>
              <a:gd name="connsiteX1" fmla="*/ 5264458 w 8495930"/>
              <a:gd name="connsiteY1" fmla="*/ 4128116 h 4213930"/>
              <a:gd name="connsiteX2" fmla="*/ 3506679 w 8495930"/>
              <a:gd name="connsiteY2" fmla="*/ 3266982 h 4213930"/>
              <a:gd name="connsiteX3" fmla="*/ 2050741 w 8495930"/>
              <a:gd name="connsiteY3" fmla="*/ 2121763 h 4213930"/>
              <a:gd name="connsiteX4" fmla="*/ 0 w 8495930"/>
              <a:gd name="connsiteY4" fmla="*/ 0 h 421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930" h="4213930">
                <a:moveTo>
                  <a:pt x="8495930" y="4136994"/>
                </a:moveTo>
                <a:cubicBezTo>
                  <a:pt x="7295965" y="4205056"/>
                  <a:pt x="6096000" y="4273118"/>
                  <a:pt x="5264458" y="4128116"/>
                </a:cubicBezTo>
                <a:cubicBezTo>
                  <a:pt x="4432916" y="3983114"/>
                  <a:pt x="4042298" y="3601374"/>
                  <a:pt x="3506679" y="3266982"/>
                </a:cubicBezTo>
                <a:cubicBezTo>
                  <a:pt x="2971059" y="2932590"/>
                  <a:pt x="2635187" y="2666260"/>
                  <a:pt x="2050741" y="2121763"/>
                </a:cubicBezTo>
                <a:cubicBezTo>
                  <a:pt x="1466295" y="1577266"/>
                  <a:pt x="208625" y="136124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88AD-8FE0-4515-A8C6-80E69C8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38"/>
            <a:ext cx="12192000" cy="870249"/>
          </a:xfrm>
          <a:solidFill>
            <a:srgbClr val="002060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Following the 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18CEFF-2BD5-4BDA-BB45-B534AA3F0211}"/>
              </a:ext>
            </a:extLst>
          </p:cNvPr>
          <p:cNvGrpSpPr/>
          <p:nvPr/>
        </p:nvGrpSpPr>
        <p:grpSpPr>
          <a:xfrm rot="750708">
            <a:off x="6490019" y="5704111"/>
            <a:ext cx="789813" cy="751076"/>
            <a:chOff x="4740975" y="4929509"/>
            <a:chExt cx="1188327" cy="12458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5B08B9-9A31-47A0-A7CD-174C0B6236E4}"/>
                </a:ext>
              </a:extLst>
            </p:cNvPr>
            <p:cNvSpPr/>
            <p:nvPr/>
          </p:nvSpPr>
          <p:spPr>
            <a:xfrm rot="15029525">
              <a:off x="4914090" y="4946943"/>
              <a:ext cx="816746" cy="1162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CF0127-C8BB-40C9-8546-47CB2F6AC225}"/>
                </a:ext>
              </a:extLst>
            </p:cNvPr>
            <p:cNvSpPr/>
            <p:nvPr/>
          </p:nvSpPr>
          <p:spPr>
            <a:xfrm rot="15029525">
              <a:off x="5081136" y="5904563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CA1D9E-F995-43E6-8686-BE5EF2B2685E}"/>
                </a:ext>
              </a:extLst>
            </p:cNvPr>
            <p:cNvSpPr/>
            <p:nvPr/>
          </p:nvSpPr>
          <p:spPr>
            <a:xfrm rot="15029525">
              <a:off x="4790609" y="5084497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4FC971-354D-435D-B0FB-2A9C86511615}"/>
                </a:ext>
              </a:extLst>
            </p:cNvPr>
            <p:cNvSpPr/>
            <p:nvPr/>
          </p:nvSpPr>
          <p:spPr>
            <a:xfrm rot="15029525">
              <a:off x="5365913" y="4880682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655C38-CCB3-43CE-B961-CAF1AC80315B}"/>
                </a:ext>
              </a:extLst>
            </p:cNvPr>
            <p:cNvSpPr/>
            <p:nvPr/>
          </p:nvSpPr>
          <p:spPr>
            <a:xfrm rot="15029525">
              <a:off x="5658533" y="5700006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5E555B-5A3E-498E-A2DA-4DB2AF1A93EC}"/>
              </a:ext>
            </a:extLst>
          </p:cNvPr>
          <p:cNvGrpSpPr/>
          <p:nvPr/>
        </p:nvGrpSpPr>
        <p:grpSpPr>
          <a:xfrm rot="1166568">
            <a:off x="4278110" y="5793630"/>
            <a:ext cx="805260" cy="785591"/>
            <a:chOff x="1929062" y="4839737"/>
            <a:chExt cx="1188327" cy="12458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84DA6D-BCCE-43C5-BFCF-C99B1C51A333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8CC319-B226-4022-856F-885C6F7624A6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77196E-6E5F-4B3F-A97E-975C742F717C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845088-7339-4C09-9A41-1F85C3FB478A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783075-4DFB-4B88-A1BD-09724A3EB57F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0C649D-7894-4F26-9C71-169D009194F9}"/>
              </a:ext>
            </a:extLst>
          </p:cNvPr>
          <p:cNvGrpSpPr/>
          <p:nvPr/>
        </p:nvGrpSpPr>
        <p:grpSpPr>
          <a:xfrm rot="3780592">
            <a:off x="1787204" y="4534834"/>
            <a:ext cx="805260" cy="785591"/>
            <a:chOff x="1929062" y="4839737"/>
            <a:chExt cx="1188327" cy="12458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FCB8C0-40BD-4BC1-A6CD-8E76694A9022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324C88-AB27-4B91-854F-36ADB097A79D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70C6AC-3509-4484-A777-F8BEF873F1BB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91B971E-B838-4E4B-AB49-F9E27778E970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6D8643-650A-4EAF-872F-DEE05576BD7F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5CD830-497E-434F-AE11-7AB04DF0869A}"/>
              </a:ext>
            </a:extLst>
          </p:cNvPr>
          <p:cNvGrpSpPr/>
          <p:nvPr/>
        </p:nvGrpSpPr>
        <p:grpSpPr>
          <a:xfrm rot="3455719">
            <a:off x="561866" y="3295861"/>
            <a:ext cx="805260" cy="785591"/>
            <a:chOff x="1929062" y="4839737"/>
            <a:chExt cx="1188327" cy="124582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5F7B69-C149-4772-B70D-9DD8DDBC1E61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6569DE-FA29-4DB1-B1F5-01A7A8142F89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2CD4CFE-8D1D-4A08-8766-3901C1994E7B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7E7414-C2EA-432C-BA8D-F130A6795809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05F565-125C-4DEC-8B36-A8C00643D7D4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AD925C80-F8EC-4F6F-878B-0BE09A81AB2D}"/>
              </a:ext>
            </a:extLst>
          </p:cNvPr>
          <p:cNvSpPr/>
          <p:nvPr/>
        </p:nvSpPr>
        <p:spPr>
          <a:xfrm rot="21310598">
            <a:off x="6387600" y="5911679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A864123-8F0D-4CC8-A842-9CCBAECADCD4}"/>
              </a:ext>
            </a:extLst>
          </p:cNvPr>
          <p:cNvSpPr/>
          <p:nvPr/>
        </p:nvSpPr>
        <p:spPr>
          <a:xfrm rot="21310598">
            <a:off x="6420120" y="6165994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30CD95-A6D3-4466-BE58-FB7EAC920037}"/>
              </a:ext>
            </a:extLst>
          </p:cNvPr>
          <p:cNvSpPr/>
          <p:nvPr/>
        </p:nvSpPr>
        <p:spPr>
          <a:xfrm>
            <a:off x="4196595" y="595779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E5B0EC-0D4E-4487-B5A7-9D59C78CD171}"/>
              </a:ext>
            </a:extLst>
          </p:cNvPr>
          <p:cNvSpPr/>
          <p:nvPr/>
        </p:nvSpPr>
        <p:spPr>
          <a:xfrm>
            <a:off x="4203594" y="6259865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51997-F1A2-4AD8-B8DD-653909AB7702}"/>
              </a:ext>
            </a:extLst>
          </p:cNvPr>
          <p:cNvGrpSpPr/>
          <p:nvPr/>
        </p:nvGrpSpPr>
        <p:grpSpPr>
          <a:xfrm rot="4930715">
            <a:off x="3083173" y="5413184"/>
            <a:ext cx="805260" cy="785591"/>
            <a:chOff x="1929062" y="4839737"/>
            <a:chExt cx="1188327" cy="124582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BF4FCC-261C-48EA-B8DF-3C7A5D246B39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ADE077D-AA6A-4E2E-A787-C1339BA8C927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5E03E42-1417-4635-8134-72B8AA9C567E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4152B0D-016E-4AC1-972F-4E43834876B1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2382DE7-7D95-434B-9CFE-E7AA17A4CF03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64AB80F2-2917-49CD-B68E-69AB6115F8C7}"/>
              </a:ext>
            </a:extLst>
          </p:cNvPr>
          <p:cNvSpPr/>
          <p:nvPr/>
        </p:nvSpPr>
        <p:spPr>
          <a:xfrm rot="3764147">
            <a:off x="3123067" y="5446003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3906FB-A630-4C38-B7F5-238D3F836BC8}"/>
              </a:ext>
            </a:extLst>
          </p:cNvPr>
          <p:cNvSpPr/>
          <p:nvPr/>
        </p:nvSpPr>
        <p:spPr>
          <a:xfrm rot="3764147">
            <a:off x="3371646" y="5303714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D804A0-47BF-4515-B622-C2ED5FF03595}"/>
              </a:ext>
            </a:extLst>
          </p:cNvPr>
          <p:cNvSpPr/>
          <p:nvPr/>
        </p:nvSpPr>
        <p:spPr>
          <a:xfrm rot="3764147">
            <a:off x="1916323" y="445397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6774841-F89E-4327-A7BD-495DABB814F9}"/>
              </a:ext>
            </a:extLst>
          </p:cNvPr>
          <p:cNvSpPr/>
          <p:nvPr/>
        </p:nvSpPr>
        <p:spPr>
          <a:xfrm rot="3764147">
            <a:off x="1718573" y="4663394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FBEE4E-1F78-4C6F-9BDC-7F2A45C29B97}"/>
              </a:ext>
            </a:extLst>
          </p:cNvPr>
          <p:cNvSpPr/>
          <p:nvPr/>
        </p:nvSpPr>
        <p:spPr>
          <a:xfrm rot="3764147">
            <a:off x="478548" y="3474936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2E741F5-33D4-4B97-929B-93498E30A8A0}"/>
              </a:ext>
            </a:extLst>
          </p:cNvPr>
          <p:cNvSpPr/>
          <p:nvPr/>
        </p:nvSpPr>
        <p:spPr>
          <a:xfrm rot="3764147">
            <a:off x="639126" y="3251346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 descr="1">
            <a:extLst>
              <a:ext uri="{FF2B5EF4-FFF2-40B4-BE49-F238E27FC236}">
                <a16:creationId xmlns:a16="http://schemas.microsoft.com/office/drawing/2014/main" id="{DE14C1F3-D6CA-4D16-9E84-68D74A9507D9}"/>
              </a:ext>
            </a:extLst>
          </p:cNvPr>
          <p:cNvSpPr/>
          <p:nvPr/>
        </p:nvSpPr>
        <p:spPr>
          <a:xfrm>
            <a:off x="6527002" y="5053688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8" name="Oval 97" descr="1">
            <a:extLst>
              <a:ext uri="{FF2B5EF4-FFF2-40B4-BE49-F238E27FC236}">
                <a16:creationId xmlns:a16="http://schemas.microsoft.com/office/drawing/2014/main" id="{4C8C3873-9837-47E7-85AB-8EDD80E94117}"/>
              </a:ext>
            </a:extLst>
          </p:cNvPr>
          <p:cNvSpPr/>
          <p:nvPr/>
        </p:nvSpPr>
        <p:spPr>
          <a:xfrm>
            <a:off x="4449076" y="5125536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9" name="Oval 98" descr="1">
            <a:extLst>
              <a:ext uri="{FF2B5EF4-FFF2-40B4-BE49-F238E27FC236}">
                <a16:creationId xmlns:a16="http://schemas.microsoft.com/office/drawing/2014/main" id="{C7EF59A9-7F16-4ED2-8F86-0CC25EE39E24}"/>
              </a:ext>
            </a:extLst>
          </p:cNvPr>
          <p:cNvSpPr/>
          <p:nvPr/>
        </p:nvSpPr>
        <p:spPr>
          <a:xfrm>
            <a:off x="3333832" y="4605507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0" name="Oval 99" descr="1">
            <a:extLst>
              <a:ext uri="{FF2B5EF4-FFF2-40B4-BE49-F238E27FC236}">
                <a16:creationId xmlns:a16="http://schemas.microsoft.com/office/drawing/2014/main" id="{65CEF586-236B-4500-BE8A-A77397CE861D}"/>
              </a:ext>
            </a:extLst>
          </p:cNvPr>
          <p:cNvSpPr/>
          <p:nvPr/>
        </p:nvSpPr>
        <p:spPr>
          <a:xfrm>
            <a:off x="2433900" y="3904793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1" name="Oval 100" descr="1">
            <a:extLst>
              <a:ext uri="{FF2B5EF4-FFF2-40B4-BE49-F238E27FC236}">
                <a16:creationId xmlns:a16="http://schemas.microsoft.com/office/drawing/2014/main" id="{443987AE-01F4-4DB8-B97F-4BF0CA6DC33B}"/>
              </a:ext>
            </a:extLst>
          </p:cNvPr>
          <p:cNvSpPr/>
          <p:nvPr/>
        </p:nvSpPr>
        <p:spPr>
          <a:xfrm>
            <a:off x="1213052" y="2666888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103" name="Table 103">
            <a:extLst>
              <a:ext uri="{FF2B5EF4-FFF2-40B4-BE49-F238E27FC236}">
                <a16:creationId xmlns:a16="http://schemas.microsoft.com/office/drawing/2014/main" id="{7671738C-108D-49FA-B9D6-84DD5792216D}"/>
              </a:ext>
            </a:extLst>
          </p:cNvPr>
          <p:cNvGraphicFramePr>
            <a:graphicFrameLocks noGrp="1"/>
          </p:cNvGraphicFramePr>
          <p:nvPr/>
        </p:nvGraphicFramePr>
        <p:xfrm>
          <a:off x="4812533" y="1570986"/>
          <a:ext cx="6549276" cy="305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319">
                  <a:extLst>
                    <a:ext uri="{9D8B030D-6E8A-4147-A177-3AD203B41FA5}">
                      <a16:colId xmlns:a16="http://schemas.microsoft.com/office/drawing/2014/main" val="2205609388"/>
                    </a:ext>
                  </a:extLst>
                </a:gridCol>
                <a:gridCol w="1637319">
                  <a:extLst>
                    <a:ext uri="{9D8B030D-6E8A-4147-A177-3AD203B41FA5}">
                      <a16:colId xmlns:a16="http://schemas.microsoft.com/office/drawing/2014/main" val="3175650068"/>
                    </a:ext>
                  </a:extLst>
                </a:gridCol>
                <a:gridCol w="1637319">
                  <a:extLst>
                    <a:ext uri="{9D8B030D-6E8A-4147-A177-3AD203B41FA5}">
                      <a16:colId xmlns:a16="http://schemas.microsoft.com/office/drawing/2014/main" val="2687527027"/>
                    </a:ext>
                  </a:extLst>
                </a:gridCol>
                <a:gridCol w="1637319">
                  <a:extLst>
                    <a:ext uri="{9D8B030D-6E8A-4147-A177-3AD203B41FA5}">
                      <a16:colId xmlns:a16="http://schemas.microsoft.com/office/drawing/2014/main" val="2769574280"/>
                    </a:ext>
                  </a:extLst>
                </a:gridCol>
              </a:tblGrid>
              <a:tr h="4387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Right Sensor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Left Sensor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Motion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42314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687097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Right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84992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Left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711672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Forward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83405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608348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E688EF1-7FE3-467B-83EF-1B83D57C5313}"/>
              </a:ext>
            </a:extLst>
          </p:cNvPr>
          <p:cNvCxnSpPr/>
          <p:nvPr/>
        </p:nvCxnSpPr>
        <p:spPr>
          <a:xfrm flipH="1" flipV="1">
            <a:off x="6055843" y="5488474"/>
            <a:ext cx="314960" cy="370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5134737-E09C-4273-95EB-282D3094F84E}"/>
              </a:ext>
            </a:extLst>
          </p:cNvPr>
          <p:cNvSpPr txBox="1"/>
          <p:nvPr/>
        </p:nvSpPr>
        <p:spPr>
          <a:xfrm>
            <a:off x="5115903" y="5150243"/>
            <a:ext cx="138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IR Sensors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0E3357B-1AC6-408E-90FD-398FF34B6F3F}"/>
              </a:ext>
            </a:extLst>
          </p:cNvPr>
          <p:cNvCxnSpPr>
            <a:cxnSpLocks/>
          </p:cNvCxnSpPr>
          <p:nvPr/>
        </p:nvCxnSpPr>
        <p:spPr>
          <a:xfrm flipH="1" flipV="1">
            <a:off x="5926216" y="5488476"/>
            <a:ext cx="444587" cy="755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F44C1E-90EF-4BF3-9762-5593ECBCB4C7}"/>
              </a:ext>
            </a:extLst>
          </p:cNvPr>
          <p:cNvSpPr/>
          <p:nvPr/>
        </p:nvSpPr>
        <p:spPr>
          <a:xfrm>
            <a:off x="1031983" y="2450836"/>
            <a:ext cx="9920497" cy="376823"/>
          </a:xfrm>
          <a:custGeom>
            <a:avLst/>
            <a:gdLst>
              <a:gd name="connsiteX0" fmla="*/ 4866477 w 4866477"/>
              <a:gd name="connsiteY0" fmla="*/ 376823 h 376823"/>
              <a:gd name="connsiteX1" fmla="*/ 2275677 w 4866477"/>
              <a:gd name="connsiteY1" fmla="*/ 366663 h 376823"/>
              <a:gd name="connsiteX2" fmla="*/ 792317 w 4866477"/>
              <a:gd name="connsiteY2" fmla="*/ 305703 h 376823"/>
              <a:gd name="connsiteX3" fmla="*/ 9997 w 4866477"/>
              <a:gd name="connsiteY3" fmla="*/ 11063 h 3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477" h="376823">
                <a:moveTo>
                  <a:pt x="4866477" y="376823"/>
                </a:moveTo>
                <a:lnTo>
                  <a:pt x="2275677" y="366663"/>
                </a:lnTo>
                <a:cubicBezTo>
                  <a:pt x="1596650" y="354810"/>
                  <a:pt x="1169930" y="364970"/>
                  <a:pt x="792317" y="305703"/>
                </a:cubicBezTo>
                <a:cubicBezTo>
                  <a:pt x="414704" y="246436"/>
                  <a:pt x="-76363" y="-61750"/>
                  <a:pt x="9997" y="1106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88AD-8FE0-4515-A8C6-80E69C8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38"/>
            <a:ext cx="12192000" cy="870249"/>
          </a:xfrm>
          <a:solidFill>
            <a:srgbClr val="002060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	Approaching the Object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EBA779-12FE-48EA-97B8-B80E0093B35D}"/>
              </a:ext>
            </a:extLst>
          </p:cNvPr>
          <p:cNvSpPr/>
          <p:nvPr/>
        </p:nvSpPr>
        <p:spPr>
          <a:xfrm>
            <a:off x="3174925" y="2413375"/>
            <a:ext cx="497840" cy="822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4C43B0-1BC6-4ED7-9C38-1CCA6E447D48}"/>
              </a:ext>
            </a:extLst>
          </p:cNvPr>
          <p:cNvGrpSpPr/>
          <p:nvPr/>
        </p:nvGrpSpPr>
        <p:grpSpPr>
          <a:xfrm rot="1162407">
            <a:off x="10510715" y="2204747"/>
            <a:ext cx="1188327" cy="1245823"/>
            <a:chOff x="8733523" y="4976748"/>
            <a:chExt cx="1188327" cy="124582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A28E33-2C02-44CB-95D6-884F8AC77BCC}"/>
                </a:ext>
              </a:extLst>
            </p:cNvPr>
            <p:cNvSpPr/>
            <p:nvPr/>
          </p:nvSpPr>
          <p:spPr>
            <a:xfrm rot="15029525">
              <a:off x="8906638" y="4994182"/>
              <a:ext cx="816746" cy="11629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92708F2-0E14-4D96-9BD3-251C6ADC9EAC}"/>
                </a:ext>
              </a:extLst>
            </p:cNvPr>
            <p:cNvSpPr/>
            <p:nvPr/>
          </p:nvSpPr>
          <p:spPr>
            <a:xfrm rot="15029525">
              <a:off x="9073684" y="5951802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082E55-6BBC-4FC4-A14C-55A9C69425C3}"/>
                </a:ext>
              </a:extLst>
            </p:cNvPr>
            <p:cNvSpPr/>
            <p:nvPr/>
          </p:nvSpPr>
          <p:spPr>
            <a:xfrm rot="15029525">
              <a:off x="8783157" y="5131736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8483359-34E9-4467-AE02-D11871A60011}"/>
                </a:ext>
              </a:extLst>
            </p:cNvPr>
            <p:cNvSpPr/>
            <p:nvPr/>
          </p:nvSpPr>
          <p:spPr>
            <a:xfrm rot="15029525">
              <a:off x="9358461" y="4927921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24DA8E-9FC5-4CD2-893F-792E64F66ADA}"/>
                </a:ext>
              </a:extLst>
            </p:cNvPr>
            <p:cNvSpPr/>
            <p:nvPr/>
          </p:nvSpPr>
          <p:spPr>
            <a:xfrm rot="15029525">
              <a:off x="9651081" y="5747245"/>
              <a:ext cx="221942" cy="31959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6D0230-7CFD-49E6-90AA-7AE57BC7DE5C}"/>
              </a:ext>
            </a:extLst>
          </p:cNvPr>
          <p:cNvGrpSpPr/>
          <p:nvPr/>
        </p:nvGrpSpPr>
        <p:grpSpPr>
          <a:xfrm rot="1183612">
            <a:off x="7461949" y="2204748"/>
            <a:ext cx="1188327" cy="1245823"/>
            <a:chOff x="1929062" y="4839737"/>
            <a:chExt cx="1188327" cy="124582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95FE88-228D-47F1-9409-CF46F76EDE43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4DD7B0A-B58E-4466-870D-97E77066DC32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0121A6C-BE20-401D-A7F7-66F19A4FFB65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A967ADA-74CE-47BA-9074-77F5E0DE28AA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5D1A26C-85F4-4478-BF30-F2B5C1DDD700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0F3A19-23DD-4FD8-A30D-B2D596FB28BF}"/>
              </a:ext>
            </a:extLst>
          </p:cNvPr>
          <p:cNvSpPr/>
          <p:nvPr/>
        </p:nvSpPr>
        <p:spPr>
          <a:xfrm>
            <a:off x="7361413" y="2591085"/>
            <a:ext cx="264160" cy="467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E0FB15-3E77-4F06-A5BD-31BDA6C0BC20}"/>
              </a:ext>
            </a:extLst>
          </p:cNvPr>
          <p:cNvCxnSpPr>
            <a:cxnSpLocks/>
          </p:cNvCxnSpPr>
          <p:nvPr/>
        </p:nvCxnSpPr>
        <p:spPr>
          <a:xfrm>
            <a:off x="3672765" y="1643567"/>
            <a:ext cx="36119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089DBE-9322-4E9B-A308-0CE8EBDEE028}"/>
              </a:ext>
            </a:extLst>
          </p:cNvPr>
          <p:cNvSpPr txBox="1"/>
          <p:nvPr/>
        </p:nvSpPr>
        <p:spPr>
          <a:xfrm>
            <a:off x="4826143" y="1212688"/>
            <a:ext cx="11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0 cm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0226A8-1451-4FA1-B1B2-AA26D54B03AA}"/>
              </a:ext>
            </a:extLst>
          </p:cNvPr>
          <p:cNvGrpSpPr/>
          <p:nvPr/>
        </p:nvGrpSpPr>
        <p:grpSpPr>
          <a:xfrm rot="1183612">
            <a:off x="4643937" y="2204746"/>
            <a:ext cx="1188327" cy="1245823"/>
            <a:chOff x="1929062" y="4839737"/>
            <a:chExt cx="1188327" cy="124582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872DC6-1B57-4670-BBAA-E3E5FADB65D0}"/>
                </a:ext>
              </a:extLst>
            </p:cNvPr>
            <p:cNvSpPr/>
            <p:nvPr/>
          </p:nvSpPr>
          <p:spPr>
            <a:xfrm rot="15029525">
              <a:off x="2102177" y="4857171"/>
              <a:ext cx="816746" cy="1162975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88C6794-A0BB-406E-8B10-6A673B48E4A4}"/>
                </a:ext>
              </a:extLst>
            </p:cNvPr>
            <p:cNvSpPr/>
            <p:nvPr/>
          </p:nvSpPr>
          <p:spPr>
            <a:xfrm rot="15029525">
              <a:off x="2269223" y="5814791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F9D44DB-2542-4365-B0F1-8E763E5FF8DA}"/>
                </a:ext>
              </a:extLst>
            </p:cNvPr>
            <p:cNvSpPr/>
            <p:nvPr/>
          </p:nvSpPr>
          <p:spPr>
            <a:xfrm rot="15029525">
              <a:off x="1978696" y="4994725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71401A5-3F41-47DA-A915-E6CD40C12739}"/>
                </a:ext>
              </a:extLst>
            </p:cNvPr>
            <p:cNvSpPr/>
            <p:nvPr/>
          </p:nvSpPr>
          <p:spPr>
            <a:xfrm rot="15029525">
              <a:off x="2554000" y="4790910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F1462E9-966D-4187-986F-FD79C919F1F0}"/>
                </a:ext>
              </a:extLst>
            </p:cNvPr>
            <p:cNvSpPr/>
            <p:nvPr/>
          </p:nvSpPr>
          <p:spPr>
            <a:xfrm rot="15029525">
              <a:off x="2846620" y="5610234"/>
              <a:ext cx="221942" cy="3195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E7714C-8F4D-4B80-8A17-88CA651C93F7}"/>
              </a:ext>
            </a:extLst>
          </p:cNvPr>
          <p:cNvSpPr/>
          <p:nvPr/>
        </p:nvSpPr>
        <p:spPr>
          <a:xfrm>
            <a:off x="4543401" y="2591083"/>
            <a:ext cx="264160" cy="467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5826AB-1C40-475A-B94E-8D6608F2E033}"/>
              </a:ext>
            </a:extLst>
          </p:cNvPr>
          <p:cNvCxnSpPr>
            <a:cxnSpLocks/>
          </p:cNvCxnSpPr>
          <p:nvPr/>
        </p:nvCxnSpPr>
        <p:spPr>
          <a:xfrm>
            <a:off x="3683636" y="2413375"/>
            <a:ext cx="8706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30E2445-A0D5-4DD0-A88B-281482172518}"/>
              </a:ext>
            </a:extLst>
          </p:cNvPr>
          <p:cNvSpPr txBox="1"/>
          <p:nvPr/>
        </p:nvSpPr>
        <p:spPr>
          <a:xfrm>
            <a:off x="3593427" y="1960181"/>
            <a:ext cx="11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13 cm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0783096-E822-48D9-86AC-653A8D90B7E0}"/>
              </a:ext>
            </a:extLst>
          </p:cNvPr>
          <p:cNvSpPr/>
          <p:nvPr/>
        </p:nvSpPr>
        <p:spPr>
          <a:xfrm>
            <a:off x="10373864" y="2564255"/>
            <a:ext cx="264160" cy="467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B56F49-F29D-4F6C-B0AC-BA740683134F}"/>
              </a:ext>
            </a:extLst>
          </p:cNvPr>
          <p:cNvSpPr txBox="1"/>
          <p:nvPr/>
        </p:nvSpPr>
        <p:spPr>
          <a:xfrm>
            <a:off x="8865365" y="1506324"/>
            <a:ext cx="200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Distance Sensor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BC23C9-704D-4B37-9E1E-CC0591638C5A}"/>
              </a:ext>
            </a:extLst>
          </p:cNvPr>
          <p:cNvCxnSpPr>
            <a:cxnSpLocks/>
          </p:cNvCxnSpPr>
          <p:nvPr/>
        </p:nvCxnSpPr>
        <p:spPr>
          <a:xfrm flipH="1" flipV="1">
            <a:off x="9868896" y="1869033"/>
            <a:ext cx="476031" cy="695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1225F2-C1D9-41EF-B241-A26D143361B7}"/>
              </a:ext>
            </a:extLst>
          </p:cNvPr>
          <p:cNvSpPr txBox="1"/>
          <p:nvPr/>
        </p:nvSpPr>
        <p:spPr>
          <a:xfrm>
            <a:off x="988260" y="4133589"/>
            <a:ext cx="10215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When the distance sensor reads a distance that is less than 40 cm, the rover stops.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Heiti Std R" panose="020B0400000000000000" pitchFamily="34" charset="-128"/>
              <a:ea typeface="Adobe Heiti Std R" panose="020B0400000000000000" pitchFamily="34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cs typeface="+mn-cs"/>
              </a:rPr>
              <a:t>The rover then moves forward gradually until the sensor reads a distance of 13 cm.</a:t>
            </a:r>
          </a:p>
        </p:txBody>
      </p:sp>
    </p:spTree>
    <p:extLst>
      <p:ext uri="{BB962C8B-B14F-4D97-AF65-F5344CB8AC3E}">
        <p14:creationId xmlns:p14="http://schemas.microsoft.com/office/powerpoint/2010/main" val="805827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399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Heiti Std R</vt:lpstr>
      <vt:lpstr>Arial</vt:lpstr>
      <vt:lpstr>Calibri</vt:lpstr>
      <vt:lpstr>Calibri Light</vt:lpstr>
      <vt:lpstr>Times New Roman</vt:lpstr>
      <vt:lpstr>Retrospect</vt:lpstr>
      <vt:lpstr>Office Theme</vt:lpstr>
      <vt:lpstr>PowerPoint Presentation</vt:lpstr>
      <vt:lpstr>PowerPoint Presentation</vt:lpstr>
      <vt:lpstr>PowerPoint Presentation</vt:lpstr>
      <vt:lpstr>Hardware Overview</vt:lpstr>
      <vt:lpstr>Infrared Line Sensors</vt:lpstr>
      <vt:lpstr>Driving Motors</vt:lpstr>
      <vt:lpstr>Servo Motor &amp; Distance Sensor</vt:lpstr>
      <vt:lpstr> Following the Line</vt:lpstr>
      <vt:lpstr> Approaching the Object</vt:lpstr>
      <vt:lpstr> Reading the Sign</vt:lpstr>
      <vt:lpstr> Avoiding the Object</vt:lpstr>
      <vt:lpstr> Pushing the Object</vt:lpstr>
      <vt:lpstr>Thank you!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410 PRESENTATION </dc:title>
  <dc:creator>joe saroufim</dc:creator>
  <cp:lastModifiedBy>Samer Hayek</cp:lastModifiedBy>
  <cp:revision>41</cp:revision>
  <dcterms:created xsi:type="dcterms:W3CDTF">2021-12-16T07:29:53Z</dcterms:created>
  <dcterms:modified xsi:type="dcterms:W3CDTF">2021-12-16T19:24:48Z</dcterms:modified>
</cp:coreProperties>
</file>