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28180" y="201168"/>
            <a:ext cx="8001000" cy="978408"/>
          </a:xfrm>
        </p:spPr>
        <p:txBody>
          <a:bodyPr/>
          <a:lstStyle/>
          <a:p>
            <a:r>
              <a:rPr lang="sv-SE" dirty="0" smtClean="0"/>
              <a:t>Laboration 4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95692" y="2188803"/>
            <a:ext cx="10709212" cy="2602653"/>
          </a:xfrm>
        </p:spPr>
        <p:txBody>
          <a:bodyPr/>
          <a:lstStyle/>
          <a:p>
            <a:r>
              <a:rPr lang="sv-SE" b="1" dirty="0" smtClean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/>
              <a:t>Cloud </a:t>
            </a:r>
            <a:r>
              <a:rPr lang="sv-SE" sz="2000" dirty="0" err="1"/>
              <a:t>Messaging</a:t>
            </a:r>
            <a:endParaRPr lang="sv-S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 err="1"/>
              <a:t>SQLight</a:t>
            </a:r>
            <a:r>
              <a:rPr lang="sv-SE" sz="2000" dirty="0"/>
              <a:t> </a:t>
            </a:r>
            <a:r>
              <a:rPr lang="sv-SE" sz="2000" dirty="0" err="1"/>
              <a:t>Database</a:t>
            </a:r>
            <a:endParaRPr lang="sv-SE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93356" y="1764792"/>
            <a:ext cx="9685084" cy="3615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Google GCM (</a:t>
            </a:r>
            <a:r>
              <a:rPr lang="sv-SE" b="1" dirty="0"/>
              <a:t>Google Cloud </a:t>
            </a:r>
            <a:r>
              <a:rPr lang="sv-SE" b="1" dirty="0" err="1"/>
              <a:t>Messaging</a:t>
            </a:r>
            <a:r>
              <a:rPr lang="en-US" b="1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Skicka </a:t>
            </a:r>
            <a:r>
              <a:rPr lang="sv-SE" dirty="0"/>
              <a:t>meddelanden via olika plattformar som Android, </a:t>
            </a:r>
            <a:r>
              <a:rPr lang="sv-SE" dirty="0" err="1"/>
              <a:t>iOS</a:t>
            </a:r>
            <a:r>
              <a:rPr lang="sv-SE" dirty="0"/>
              <a:t> och </a:t>
            </a:r>
            <a:r>
              <a:rPr lang="sv-SE" dirty="0" err="1"/>
              <a:t>Chrome</a:t>
            </a:r>
            <a:r>
              <a:rPr lang="sv-SE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En server kan skicka </a:t>
            </a:r>
            <a:r>
              <a:rPr lang="sv-SE" dirty="0"/>
              <a:t>meddelanden direkt till enskilda enheter, grupper av enheter eller enheter med en prenumeration på vissa </a:t>
            </a:r>
            <a:r>
              <a:rPr lang="sv-SE" dirty="0" smtClean="0"/>
              <a:t>ämnen.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En enhet </a:t>
            </a:r>
            <a:r>
              <a:rPr lang="sv-SE" dirty="0"/>
              <a:t>kan även skicka meddelanden direkt till en server och till enheter som tillhör samma grupp.</a:t>
            </a:r>
            <a:endParaRPr lang="en-US" dirty="0"/>
          </a:p>
          <a:p>
            <a:endParaRPr lang="sv-SE" dirty="0"/>
          </a:p>
        </p:txBody>
      </p:sp>
      <p:sp>
        <p:nvSpPr>
          <p:cNvPr id="5" name="Rubrik 1"/>
          <p:cNvSpPr txBox="1">
            <a:spLocks/>
          </p:cNvSpPr>
          <p:nvPr/>
        </p:nvSpPr>
        <p:spPr>
          <a:xfrm>
            <a:off x="428180" y="274320"/>
            <a:ext cx="8001000" cy="9784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sz="4800" dirty="0" smtClean="0"/>
              <a:t>Laboration 4</a:t>
            </a:r>
            <a:endParaRPr lang="sv-SE" sz="4800" dirty="0"/>
          </a:p>
        </p:txBody>
      </p:sp>
    </p:spTree>
    <p:extLst>
      <p:ext uri="{BB962C8B-B14F-4D97-AF65-F5344CB8AC3E}">
        <p14:creationId xmlns:p14="http://schemas.microsoft.com/office/powerpoint/2010/main" val="91822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9" y="1716506"/>
            <a:ext cx="4562140" cy="3370300"/>
          </a:xfrm>
          <a:ln>
            <a:solidFill>
              <a:schemeClr val="bg1"/>
            </a:solidFill>
          </a:ln>
          <a:effectLst>
            <a:outerShdw blurRad="228600" dist="2032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ubrik 1"/>
          <p:cNvSpPr txBox="1">
            <a:spLocks/>
          </p:cNvSpPr>
          <p:nvPr/>
        </p:nvSpPr>
        <p:spPr>
          <a:xfrm>
            <a:off x="428180" y="274320"/>
            <a:ext cx="8001000" cy="9784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sz="4800" dirty="0" smtClean="0"/>
              <a:t>Laboration 4</a:t>
            </a:r>
            <a:endParaRPr lang="sv-SE" sz="4800" dirty="0"/>
          </a:p>
        </p:txBody>
      </p:sp>
      <p:sp>
        <p:nvSpPr>
          <p:cNvPr id="7" name="textruta 6"/>
          <p:cNvSpPr txBox="1"/>
          <p:nvPr/>
        </p:nvSpPr>
        <p:spPr>
          <a:xfrm>
            <a:off x="428180" y="1716506"/>
            <a:ext cx="53099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Enhet skickar sändar-ID och applikations-ID för registrering.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Efter registrering delar GCM ut ett registrerings-ID till enheten.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Enheten skickar registrerings-ID till servern.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Servern skickar registrerings-ID vidare till databasservern för lagring. </a:t>
            </a:r>
          </a:p>
          <a:p>
            <a:endParaRPr lang="sv-SE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lphaLcPeriod"/>
            </a:pPr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När ett meddelande ska skickas till en mottagare, skickar servern meddelandet tillsammans med enhetens </a:t>
            </a:r>
            <a:r>
              <a:rPr lang="sv-SE" dirty="0" err="1">
                <a:solidFill>
                  <a:schemeClr val="bg2">
                    <a:lumMod val="75000"/>
                  </a:schemeClr>
                </a:solidFill>
              </a:rPr>
              <a:t>reg</a:t>
            </a:r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-ID till GCM.</a:t>
            </a:r>
          </a:p>
          <a:p>
            <a:pPr marL="342900" indent="-342900">
              <a:buAutoNum type="alphaLcPeriod"/>
            </a:pPr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GCM vidarebefordrar meddelandet till rätt enhet.</a:t>
            </a:r>
          </a:p>
          <a:p>
            <a:pPr marL="342900" indent="-342900">
              <a:buAutoNum type="alphaL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95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0" y="1905000"/>
            <a:ext cx="9532930" cy="4114800"/>
          </a:xfrm>
          <a:ln>
            <a:solidFill>
              <a:schemeClr val="bg1"/>
            </a:solidFill>
          </a:ln>
          <a:effectLst>
            <a:outerShdw blurRad="127000" dist="38100" dir="2700000" sx="101000" sy="101000" algn="tl" rotWithShape="0">
              <a:schemeClr val="bg1">
                <a:alpha val="40000"/>
              </a:schemeClr>
            </a:outerShdw>
          </a:effectLst>
        </p:spPr>
      </p:pic>
      <p:sp>
        <p:nvSpPr>
          <p:cNvPr id="5" name="Rubrik 1"/>
          <p:cNvSpPr txBox="1">
            <a:spLocks/>
          </p:cNvSpPr>
          <p:nvPr/>
        </p:nvSpPr>
        <p:spPr>
          <a:xfrm>
            <a:off x="428180" y="274320"/>
            <a:ext cx="9884220" cy="9784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sz="4800" dirty="0" smtClean="0"/>
              <a:t>Laboration 4 - </a:t>
            </a:r>
            <a:r>
              <a:rPr lang="sv-SE" sz="4800" cap="none" dirty="0" err="1" smtClean="0"/>
              <a:t>JustChat</a:t>
            </a:r>
            <a:r>
              <a:rPr lang="sv-SE" sz="4800" dirty="0" smtClean="0"/>
              <a:t> </a:t>
            </a:r>
            <a:endParaRPr lang="sv-SE" sz="4800" dirty="0"/>
          </a:p>
        </p:txBody>
      </p:sp>
    </p:spTree>
    <p:extLst>
      <p:ext uri="{BB962C8B-B14F-4D97-AF65-F5344CB8AC3E}">
        <p14:creationId xmlns:p14="http://schemas.microsoft.com/office/powerpoint/2010/main" val="1926474535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133</Words>
  <Application>Microsoft Office PowerPoint</Application>
  <PresentationFormat>Bredbild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Sektor</vt:lpstr>
      <vt:lpstr>Laboration 4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Laboration 4</dc:title>
  <dc:creator>Thomas Brander</dc:creator>
  <cp:lastModifiedBy>Thomas Brander</cp:lastModifiedBy>
  <cp:revision>9</cp:revision>
  <dcterms:created xsi:type="dcterms:W3CDTF">2015-12-05T16:36:37Z</dcterms:created>
  <dcterms:modified xsi:type="dcterms:W3CDTF">2015-12-05T18:58:54Z</dcterms:modified>
</cp:coreProperties>
</file>