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67" r:id="rId4"/>
    <p:sldId id="268" r:id="rId5"/>
    <p:sldId id="261" r:id="rId6"/>
    <p:sldId id="264" r:id="rId7"/>
    <p:sldId id="260" r:id="rId8"/>
    <p:sldId id="259" r:id="rId9"/>
    <p:sldId id="258" r:id="rId10"/>
    <p:sldId id="266" r:id="rId11"/>
    <p:sldId id="269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44D"/>
    <a:srgbClr val="7E5D00"/>
    <a:srgbClr val="C09200"/>
    <a:srgbClr val="43682A"/>
    <a:srgbClr val="B1490F"/>
    <a:srgbClr val="92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3648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2296-B46E-438C-B6EF-E2552AEB9867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B4D64-7B57-4F01-B55A-0048918057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564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59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22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87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899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28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29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51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724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7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9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1BF3-9671-454F-9F24-BEC8D471076F}" type="datetimeFigureOut">
              <a:rPr lang="sv-SE" smtClean="0"/>
              <a:t>2015-12-04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E1F3-1CA8-4F3D-8C42-14F57CA01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64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Måne 60"/>
          <p:cNvSpPr/>
          <p:nvPr/>
        </p:nvSpPr>
        <p:spPr>
          <a:xfrm>
            <a:off x="6120000" y="2880000"/>
            <a:ext cx="216000" cy="2520000"/>
          </a:xfrm>
          <a:prstGeom prst="moon">
            <a:avLst>
              <a:gd name="adj" fmla="val 41181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5460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åne 8"/>
          <p:cNvSpPr/>
          <p:nvPr/>
        </p:nvSpPr>
        <p:spPr>
          <a:xfrm>
            <a:off x="4553398" y="2880000"/>
            <a:ext cx="1735404" cy="2520000"/>
          </a:xfrm>
          <a:prstGeom prst="moon">
            <a:avLst>
              <a:gd name="adj" fmla="val 6978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27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4674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/>
          <p:cNvGrpSpPr/>
          <p:nvPr/>
        </p:nvGrpSpPr>
        <p:grpSpPr>
          <a:xfrm>
            <a:off x="4553398" y="933189"/>
            <a:ext cx="2762933" cy="4466811"/>
            <a:chOff x="4553398" y="933189"/>
            <a:chExt cx="2762933" cy="4466811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9" name="Måne 8"/>
            <p:cNvSpPr/>
            <p:nvPr/>
          </p:nvSpPr>
          <p:spPr>
            <a:xfrm>
              <a:off x="4553398" y="2880000"/>
              <a:ext cx="1735404" cy="2520000"/>
            </a:xfrm>
            <a:prstGeom prst="moon">
              <a:avLst>
                <a:gd name="adj" fmla="val 6978"/>
              </a:avLst>
            </a:prstGeom>
            <a:solidFill>
              <a:srgbClr val="7E5D00"/>
            </a:solidFill>
            <a:ln w="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8" name="Grupp 57"/>
            <p:cNvGrpSpPr/>
            <p:nvPr/>
          </p:nvGrpSpPr>
          <p:grpSpPr>
            <a:xfrm rot="2700000">
              <a:off x="4725494" y="1175570"/>
              <a:ext cx="2833218" cy="2348456"/>
              <a:chOff x="5472254" y="908870"/>
              <a:chExt cx="2833218" cy="2348456"/>
            </a:xfrm>
          </p:grpSpPr>
          <p:sp>
            <p:nvSpPr>
              <p:cNvPr id="52" name="Måne 51"/>
              <p:cNvSpPr/>
              <p:nvPr/>
            </p:nvSpPr>
            <p:spPr>
              <a:xfrm rot="2278870">
                <a:off x="5472254" y="1327722"/>
                <a:ext cx="1409702" cy="1145061"/>
              </a:xfrm>
              <a:prstGeom prst="moon">
                <a:avLst/>
              </a:prstGeom>
              <a:gradFill>
                <a:gsLst>
                  <a:gs pos="0">
                    <a:srgbClr val="B3A44D"/>
                  </a:gs>
                  <a:gs pos="82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98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rgbClr val="B3A44D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Måne 52"/>
              <p:cNvSpPr/>
              <p:nvPr/>
            </p:nvSpPr>
            <p:spPr>
              <a:xfrm rot="19280097">
                <a:off x="5619004" y="2112265"/>
                <a:ext cx="1409702" cy="1145061"/>
              </a:xfrm>
              <a:prstGeom prst="moon">
                <a:avLst/>
              </a:prstGeom>
              <a:gradFill>
                <a:gsLst>
                  <a:gs pos="0">
                    <a:srgbClr val="B3A44D"/>
                  </a:gs>
                  <a:gs pos="82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98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rgbClr val="B3A44D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Måne 53"/>
              <p:cNvSpPr/>
              <p:nvPr/>
            </p:nvSpPr>
            <p:spPr>
              <a:xfrm rot="13287656">
                <a:off x="6816239" y="2085159"/>
                <a:ext cx="1409702" cy="1145061"/>
              </a:xfrm>
              <a:prstGeom prst="moon">
                <a:avLst/>
              </a:prstGeom>
              <a:gradFill>
                <a:gsLst>
                  <a:gs pos="0">
                    <a:srgbClr val="B3A44D"/>
                  </a:gs>
                  <a:gs pos="82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98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rgbClr val="B3A44D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Måne 54"/>
              <p:cNvSpPr/>
              <p:nvPr/>
            </p:nvSpPr>
            <p:spPr>
              <a:xfrm rot="8754648">
                <a:off x="6895770" y="1343558"/>
                <a:ext cx="1409702" cy="1145061"/>
              </a:xfrm>
              <a:prstGeom prst="moon">
                <a:avLst/>
              </a:prstGeom>
              <a:gradFill>
                <a:gsLst>
                  <a:gs pos="0">
                    <a:srgbClr val="B3A44D"/>
                  </a:gs>
                  <a:gs pos="82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98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rgbClr val="B3A44D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Måne 55"/>
              <p:cNvSpPr/>
              <p:nvPr/>
            </p:nvSpPr>
            <p:spPr>
              <a:xfrm rot="5121046">
                <a:off x="6240447" y="1041190"/>
                <a:ext cx="1409702" cy="1145061"/>
              </a:xfrm>
              <a:prstGeom prst="moon">
                <a:avLst/>
              </a:prstGeom>
              <a:gradFill>
                <a:gsLst>
                  <a:gs pos="0">
                    <a:srgbClr val="B3A44D"/>
                  </a:gs>
                  <a:gs pos="82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98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rgbClr val="B3A44D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Ellips 56"/>
              <p:cNvSpPr/>
              <p:nvPr/>
            </p:nvSpPr>
            <p:spPr>
              <a:xfrm>
                <a:off x="5964994" y="1613723"/>
                <a:ext cx="1845276" cy="1243914"/>
              </a:xfrm>
              <a:prstGeom prst="ellipse">
                <a:avLst/>
              </a:prstGeom>
              <a:solidFill>
                <a:srgbClr val="C092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3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åne 13"/>
          <p:cNvSpPr/>
          <p:nvPr/>
        </p:nvSpPr>
        <p:spPr>
          <a:xfrm>
            <a:off x="5971416" y="2880000"/>
            <a:ext cx="364584" cy="2520000"/>
          </a:xfrm>
          <a:prstGeom prst="moon">
            <a:avLst>
              <a:gd name="adj" fmla="val 22022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3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6402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åne 13"/>
          <p:cNvSpPr/>
          <p:nvPr/>
        </p:nvSpPr>
        <p:spPr>
          <a:xfrm>
            <a:off x="5886450" y="2880000"/>
            <a:ext cx="449550" cy="2520000"/>
          </a:xfrm>
          <a:prstGeom prst="moon">
            <a:avLst>
              <a:gd name="adj" fmla="val 17784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6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1476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åne 13"/>
          <p:cNvSpPr/>
          <p:nvPr/>
        </p:nvSpPr>
        <p:spPr>
          <a:xfrm>
            <a:off x="5737428" y="2880000"/>
            <a:ext cx="598572" cy="2520000"/>
          </a:xfrm>
          <a:prstGeom prst="moon">
            <a:avLst>
              <a:gd name="adj" fmla="val 17779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9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079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åne 8"/>
          <p:cNvSpPr/>
          <p:nvPr/>
        </p:nvSpPr>
        <p:spPr>
          <a:xfrm>
            <a:off x="5616972" y="2880000"/>
            <a:ext cx="684000" cy="2520000"/>
          </a:xfrm>
          <a:prstGeom prst="moon">
            <a:avLst>
              <a:gd name="adj" fmla="val 13253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12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4579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åne 8"/>
          <p:cNvSpPr/>
          <p:nvPr/>
        </p:nvSpPr>
        <p:spPr>
          <a:xfrm>
            <a:off x="5467351" y="2880000"/>
            <a:ext cx="821450" cy="2520000"/>
          </a:xfrm>
          <a:prstGeom prst="moon">
            <a:avLst>
              <a:gd name="adj" fmla="val 11707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15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967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åne 8"/>
          <p:cNvSpPr/>
          <p:nvPr/>
        </p:nvSpPr>
        <p:spPr>
          <a:xfrm>
            <a:off x="5321300" y="2880000"/>
            <a:ext cx="936000" cy="2520000"/>
          </a:xfrm>
          <a:prstGeom prst="moon">
            <a:avLst>
              <a:gd name="adj" fmla="val 9082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18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7904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åne 8"/>
          <p:cNvSpPr/>
          <p:nvPr/>
        </p:nvSpPr>
        <p:spPr>
          <a:xfrm>
            <a:off x="5035550" y="2880000"/>
            <a:ext cx="1253251" cy="2520000"/>
          </a:xfrm>
          <a:prstGeom prst="moon">
            <a:avLst>
              <a:gd name="adj" fmla="val 9082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21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958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åne 8"/>
          <p:cNvSpPr/>
          <p:nvPr/>
        </p:nvSpPr>
        <p:spPr>
          <a:xfrm>
            <a:off x="4743588" y="2880000"/>
            <a:ext cx="1545214" cy="2520000"/>
          </a:xfrm>
          <a:prstGeom prst="moon">
            <a:avLst>
              <a:gd name="adj" fmla="val 7438"/>
            </a:avLst>
          </a:prstGeom>
          <a:ln w="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/>
          <p:cNvGrpSpPr/>
          <p:nvPr/>
        </p:nvGrpSpPr>
        <p:grpSpPr>
          <a:xfrm rot="2400000">
            <a:off x="4725494" y="1175570"/>
            <a:ext cx="2833218" cy="2348456"/>
            <a:chOff x="5472254" y="908870"/>
            <a:chExt cx="2833218" cy="2348456"/>
          </a:xfrm>
        </p:grpSpPr>
        <p:sp>
          <p:nvSpPr>
            <p:cNvPr id="52" name="Måne 51"/>
            <p:cNvSpPr/>
            <p:nvPr/>
          </p:nvSpPr>
          <p:spPr>
            <a:xfrm rot="2278870">
              <a:off x="5472254" y="1327722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Måne 52"/>
            <p:cNvSpPr/>
            <p:nvPr/>
          </p:nvSpPr>
          <p:spPr>
            <a:xfrm rot="19280097">
              <a:off x="5619004" y="2112265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Måne 53"/>
            <p:cNvSpPr/>
            <p:nvPr/>
          </p:nvSpPr>
          <p:spPr>
            <a:xfrm rot="13287656">
              <a:off x="6816239" y="2085159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Måne 54"/>
            <p:cNvSpPr/>
            <p:nvPr/>
          </p:nvSpPr>
          <p:spPr>
            <a:xfrm rot="8754648">
              <a:off x="6895770" y="1343558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Måne 55"/>
            <p:cNvSpPr/>
            <p:nvPr/>
          </p:nvSpPr>
          <p:spPr>
            <a:xfrm rot="5121046">
              <a:off x="6240447" y="1041190"/>
              <a:ext cx="1409702" cy="1145061"/>
            </a:xfrm>
            <a:prstGeom prst="mo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Ellips 56"/>
            <p:cNvSpPr/>
            <p:nvPr/>
          </p:nvSpPr>
          <p:spPr>
            <a:xfrm>
              <a:off x="5964994" y="1613723"/>
              <a:ext cx="1845276" cy="12439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9933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Bredbild</PresentationFormat>
  <Paragraphs>0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Rami Al Sawadi</dc:creator>
  <cp:lastModifiedBy>Rami Al Sawadi</cp:lastModifiedBy>
  <cp:revision>11</cp:revision>
  <dcterms:created xsi:type="dcterms:W3CDTF">2015-12-04T17:54:31Z</dcterms:created>
  <dcterms:modified xsi:type="dcterms:W3CDTF">2015-12-04T19:15:07Z</dcterms:modified>
</cp:coreProperties>
</file>