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3" r:id="rId4"/>
    <p:sldId id="265" r:id="rId5"/>
    <p:sldId id="266" r:id="rId6"/>
    <p:sldId id="261" r:id="rId7"/>
    <p:sldId id="267" r:id="rId8"/>
    <p:sldId id="262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C6112-3BC5-4C94-A5D7-9F1A1FF26CFB}" v="1239" dt="2022-12-18T12:40:2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>
            <a:spLocks noGrp="1"/>
          </p:cNvSpPr>
          <p:nvPr>
            <p:ph type="ctrTitle"/>
          </p:nvPr>
        </p:nvSpPr>
        <p:spPr>
          <a:xfrm>
            <a:off x="1129937" y="1090510"/>
            <a:ext cx="9966960" cy="2552091"/>
          </a:xfrm>
        </p:spPr>
        <p:txBody>
          <a:bodyPr anchor="ctr">
            <a:normAutofit/>
          </a:bodyPr>
          <a:lstStyle/>
          <a:p>
            <a:r>
              <a:rPr lang="ko-KR" altLang="en-US" sz="8000" dirty="0">
                <a:solidFill>
                  <a:srgbClr val="FFFFFF"/>
                </a:solidFill>
                <a:ea typeface="맑은 고딕"/>
              </a:rPr>
              <a:t>NL </a:t>
            </a:r>
            <a:r>
              <a:rPr lang="ko-KR" altLang="en-US" sz="8000" dirty="0" err="1">
                <a:solidFill>
                  <a:srgbClr val="FFFFFF"/>
                </a:solidFill>
                <a:ea typeface="맑은 고딕"/>
              </a:rPr>
              <a:t>to</a:t>
            </a:r>
            <a:r>
              <a:rPr lang="ko-KR" altLang="en-US" sz="8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8000" dirty="0" err="1">
                <a:solidFill>
                  <a:srgbClr val="FFFFFF"/>
                </a:solidFill>
                <a:ea typeface="맑은 고딕"/>
              </a:rPr>
              <a:t>OpenFrame</a:t>
            </a:r>
            <a:r>
              <a:rPr lang="ko-KR" altLang="en-US" sz="8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8000" dirty="0" err="1">
                <a:solidFill>
                  <a:srgbClr val="FFFFFF"/>
                </a:solidFill>
                <a:ea typeface="맑은 고딕"/>
              </a:rPr>
              <a:t>Bash</a:t>
            </a:r>
            <a:r>
              <a:rPr lang="ko-KR" altLang="en-US" sz="8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8000" dirty="0" err="1">
                <a:solidFill>
                  <a:srgbClr val="FFFFFF"/>
                </a:solidFill>
                <a:ea typeface="맑은 고딕"/>
              </a:rPr>
              <a:t>Command</a:t>
            </a:r>
            <a:endParaRPr lang="ko-KR" altLang="en-US" sz="8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6" name="부제목 2"/>
          <p:cNvSpPr>
            <a:spLocks noGrp="1"/>
          </p:cNvSpPr>
          <p:nvPr>
            <p:ph type="subTitle" idx="1"/>
          </p:nvPr>
        </p:nvSpPr>
        <p:spPr>
          <a:xfrm>
            <a:off x="2167781" y="4688930"/>
            <a:ext cx="7891272" cy="1607367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숭실대학교 정보과학대학원</a:t>
            </a:r>
            <a:endParaRPr lang="ko-KR" dirty="0"/>
          </a:p>
          <a:p>
            <a:r>
              <a:rPr lang="ko-KR" altLang="en-US" dirty="0" err="1" smtClean="0">
                <a:solidFill>
                  <a:srgbClr val="FFFFFF"/>
                </a:solidFill>
                <a:ea typeface="맑은 고딕"/>
              </a:rPr>
              <a:t>연람희</a:t>
            </a:r>
            <a:endParaRPr lang="en-US" altLang="ko-KR" dirty="0">
              <a:solidFill>
                <a:srgbClr val="FFFFFF"/>
              </a:solidFill>
              <a:ea typeface="맑은 고딕"/>
            </a:endParaRPr>
          </a:p>
          <a:p>
            <a:r>
              <a:rPr lang="ko-KR" altLang="en-US" dirty="0" smtClean="0">
                <a:solidFill>
                  <a:srgbClr val="FFFFFF"/>
                </a:solidFill>
                <a:ea typeface="맑은 고딕"/>
              </a:rPr>
              <a:t>4102211018</a:t>
            </a:r>
            <a:endParaRPr lang="ko-KR" dirty="0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Problems</a:t>
            </a:r>
            <a:endParaRPr lang="ko-KR" altLang="en-US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803AE-D681-5BE8-93C1-E6B21E5AB02E}"/>
              </a:ext>
            </a:extLst>
          </p:cNvPr>
          <p:cNvSpPr txBox="1"/>
          <p:nvPr/>
        </p:nvSpPr>
        <p:spPr>
          <a:xfrm>
            <a:off x="366294" y="986392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  <a:ea typeface="맑은 고딕"/>
              </a:rPr>
              <a:t>OpenFrame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에서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사용하는 많은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명령어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툴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중</a:t>
            </a:r>
          </a:p>
        </p:txBody>
      </p:sp>
      <p:cxnSp>
        <p:nvCxnSpPr>
          <p:cNvPr id="14" name="직선 연결선 13"/>
          <p:cNvCxnSpPr>
            <a:endCxn id="2" idx="2"/>
          </p:cNvCxnSpPr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43427" y="1550404"/>
            <a:ext cx="3426994" cy="47223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22496" y="1629883"/>
            <a:ext cx="6100010" cy="458434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7463" y="2444749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oscboot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0177" y="4960135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oscboot</a:t>
            </a:r>
            <a:r>
              <a:rPr lang="en-US" altLang="ko-KR" dirty="0"/>
              <a:t> –C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20177" y="3702442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oscboot</a:t>
            </a:r>
            <a:r>
              <a:rPr lang="en-US" altLang="ko-KR" dirty="0"/>
              <a:t> –r OSCOIVP1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65122" y="2435464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oscboot</a:t>
            </a:r>
            <a:r>
              <a:rPr lang="en-US" altLang="ko-KR" dirty="0" smtClean="0"/>
              <a:t> -a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47836" y="3693157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oscboot</a:t>
            </a:r>
            <a:r>
              <a:rPr lang="en-US" altLang="ko-KR" dirty="0"/>
              <a:t> </a:t>
            </a:r>
            <a:r>
              <a:rPr lang="en-US" altLang="ko-KR" dirty="0" smtClean="0"/>
              <a:t>OSCOIVP1 -r</a:t>
            </a:r>
            <a:endParaRPr lang="en-US" altLang="ko-KR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47836" y="4950850"/>
            <a:ext cx="2645275" cy="77704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oscboot</a:t>
            </a:r>
            <a:r>
              <a:rPr lang="en-US" altLang="ko-KR" dirty="0"/>
              <a:t> </a:t>
            </a:r>
            <a:r>
              <a:rPr lang="en-US" altLang="ko-KR" dirty="0" smtClean="0"/>
              <a:t>–c</a:t>
            </a:r>
            <a:endParaRPr lang="en-US" altLang="ko-KR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753227" y="2435464"/>
            <a:ext cx="2645275" cy="7770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존재하지 않는 옵션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835941" y="3693157"/>
            <a:ext cx="2645275" cy="7770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순서 </a:t>
            </a:r>
            <a:r>
              <a:rPr lang="ko-KR" altLang="en-US" dirty="0" smtClean="0"/>
              <a:t>불일치</a:t>
            </a:r>
            <a:endParaRPr lang="en-US" altLang="ko-KR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35941" y="4950850"/>
            <a:ext cx="2645275" cy="7770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대소문자 구분</a:t>
            </a:r>
            <a:endParaRPr lang="en-US" altLang="ko-KR" dirty="0"/>
          </a:p>
        </p:txBody>
      </p:sp>
      <p:sp>
        <p:nvSpPr>
          <p:cNvPr id="39" name="갈매기형 수장 38"/>
          <p:cNvSpPr/>
          <p:nvPr/>
        </p:nvSpPr>
        <p:spPr>
          <a:xfrm>
            <a:off x="4463716" y="3116179"/>
            <a:ext cx="685800" cy="11550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7" idx="3"/>
            <a:endCxn id="31" idx="1"/>
          </p:cNvCxnSpPr>
          <p:nvPr/>
        </p:nvCxnSpPr>
        <p:spPr>
          <a:xfrm>
            <a:off x="8310397" y="2823985"/>
            <a:ext cx="442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9" idx="3"/>
            <a:endCxn id="32" idx="1"/>
          </p:cNvCxnSpPr>
          <p:nvPr/>
        </p:nvCxnSpPr>
        <p:spPr>
          <a:xfrm>
            <a:off x="8393111" y="4081678"/>
            <a:ext cx="442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0" idx="3"/>
            <a:endCxn id="33" idx="1"/>
          </p:cNvCxnSpPr>
          <p:nvPr/>
        </p:nvCxnSpPr>
        <p:spPr>
          <a:xfrm>
            <a:off x="8393111" y="5339371"/>
            <a:ext cx="442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4392909" y="2472687"/>
            <a:ext cx="992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but..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667742" y="1475864"/>
            <a:ext cx="317836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맑은 고딕"/>
              </a:rPr>
              <a:t>내가 사용하고 싶던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명령어들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9C7E-0408-8957-BFD6-829973FCDDAE}"/>
              </a:ext>
            </a:extLst>
          </p:cNvPr>
          <p:cNvSpPr txBox="1"/>
          <p:nvPr/>
        </p:nvSpPr>
        <p:spPr>
          <a:xfrm>
            <a:off x="7070473" y="1469081"/>
            <a:ext cx="3118371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실제 실행 시 많은 문제 발생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 rot="19802154">
            <a:off x="8445115" y="2119152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802154">
            <a:off x="8515429" y="3410677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9802154">
            <a:off x="8515429" y="4668371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error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As-is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To-be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808676" y="1377481"/>
            <a:ext cx="2904291" cy="21308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명령어를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외우기가 불가능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69307" y="1377481"/>
            <a:ext cx="2904291" cy="213086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매뉴얼을 찾거나</a:t>
            </a:r>
            <a:endParaRPr lang="en-US" altLang="ko-KR" dirty="0"/>
          </a:p>
          <a:p>
            <a:pPr algn="ctr"/>
            <a:r>
              <a:rPr lang="ko-KR" altLang="en-US" dirty="0"/>
              <a:t>잘 알고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사람에게 </a:t>
            </a:r>
            <a:r>
              <a:rPr lang="ko-KR" altLang="en-US" dirty="0"/>
              <a:t>의존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08676" y="3901742"/>
            <a:ext cx="2904291" cy="2130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노력에 비해 </a:t>
            </a:r>
            <a:r>
              <a:rPr lang="ko-KR" altLang="en-US" dirty="0" smtClean="0"/>
              <a:t>시간과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비용이 </a:t>
            </a:r>
            <a:r>
              <a:rPr lang="ko-KR" altLang="en-US" dirty="0"/>
              <a:t>많이 소요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69307" y="3901742"/>
            <a:ext cx="2904291" cy="21308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 효율 감소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2721117" y="1081564"/>
            <a:ext cx="10226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a typeface="맑은 고딕"/>
              </a:rPr>
              <a:t>1.</a:t>
            </a:r>
            <a:endParaRPr lang="ko-KR" altLang="en-US" sz="4000" b="1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913830" y="1081564"/>
            <a:ext cx="10226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a typeface="맑은 고딕"/>
              </a:rPr>
              <a:t>2</a:t>
            </a:r>
            <a:r>
              <a:rPr lang="en-US" altLang="ko-KR" sz="4000" b="1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4000" b="1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2721117" y="3547799"/>
            <a:ext cx="10226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a typeface="맑은 고딕"/>
              </a:rPr>
              <a:t>3.</a:t>
            </a:r>
            <a:endParaRPr lang="ko-KR" altLang="en-US" sz="4000" b="1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913830" y="3547799"/>
            <a:ext cx="10226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a typeface="맑은 고딕"/>
              </a:rPr>
              <a:t>4</a:t>
            </a:r>
            <a:r>
              <a:rPr lang="en-US" altLang="ko-KR" sz="4000" b="1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4000" b="1" dirty="0" err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9330798" y="650677"/>
            <a:ext cx="246950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500" b="1" dirty="0" smtClean="0">
                <a:solidFill>
                  <a:schemeClr val="accent4">
                    <a:lumMod val="75000"/>
                  </a:schemeClr>
                </a:solidFill>
                <a:ea typeface="맑은 고딕"/>
              </a:rPr>
              <a:t>As-is..</a:t>
            </a:r>
            <a:endParaRPr lang="ko-KR" altLang="en-US" sz="4500" b="1" dirty="0">
              <a:solidFill>
                <a:schemeClr val="accent4">
                  <a:lumMod val="7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5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As-is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To-be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43791" y="3102479"/>
            <a:ext cx="3968415" cy="196281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2446044" y="2917811"/>
            <a:ext cx="1963905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문장으로 입력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23646" y="3102479"/>
            <a:ext cx="3968415" cy="1962816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7440464" y="2917811"/>
            <a:ext cx="2549986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생성된 명령어 확인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2E910-F6D3-EF4A-F1D5-160EB2CBC7E7}"/>
              </a:ext>
            </a:extLst>
          </p:cNvPr>
          <p:cNvSpPr txBox="1"/>
          <p:nvPr/>
        </p:nvSpPr>
        <p:spPr>
          <a:xfrm>
            <a:off x="1619049" y="3806887"/>
            <a:ext cx="3617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“I need region MCTR2 to be on”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2E910-F6D3-EF4A-F1D5-160EB2CBC7E7}"/>
              </a:ext>
            </a:extLst>
          </p:cNvPr>
          <p:cNvSpPr txBox="1"/>
          <p:nvPr/>
        </p:nvSpPr>
        <p:spPr>
          <a:xfrm>
            <a:off x="7428079" y="3806887"/>
            <a:ext cx="2574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  <a:ea typeface="맑은 고딕"/>
              </a:rPr>
              <a:t>oscboot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 –r MCTR2”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C7AD7-0350-0FB5-BEE1-7484AC8DBAB9}"/>
              </a:ext>
            </a:extLst>
          </p:cNvPr>
          <p:cNvSpPr txBox="1"/>
          <p:nvPr/>
        </p:nvSpPr>
        <p:spPr>
          <a:xfrm>
            <a:off x="9330798" y="650677"/>
            <a:ext cx="246950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500" b="1" dirty="0" smtClean="0">
                <a:solidFill>
                  <a:srgbClr val="92D050"/>
                </a:solidFill>
                <a:ea typeface="맑은 고딕"/>
              </a:rPr>
              <a:t>To-be !</a:t>
            </a:r>
            <a:endParaRPr lang="ko-KR" altLang="en-US" sz="4500" b="1" dirty="0">
              <a:solidFill>
                <a:srgbClr val="92D050"/>
              </a:solidFill>
              <a:ea typeface="맑은 고딕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5786854" y="3414037"/>
            <a:ext cx="685800" cy="11550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1803AE-D681-5BE8-93C1-E6B21E5AB02E}"/>
              </a:ext>
            </a:extLst>
          </p:cNvPr>
          <p:cNvSpPr txBox="1"/>
          <p:nvPr/>
        </p:nvSpPr>
        <p:spPr>
          <a:xfrm>
            <a:off x="366294" y="986392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한 줄의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문장으로 명령어 확인 및 실행 가능 </a:t>
            </a:r>
          </a:p>
        </p:txBody>
      </p:sp>
    </p:spTree>
    <p:extLst>
      <p:ext uri="{BB962C8B-B14F-4D97-AF65-F5344CB8AC3E}">
        <p14:creationId xmlns:p14="http://schemas.microsoft.com/office/powerpoint/2010/main" val="38281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사용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모델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1803AE-D681-5BE8-93C1-E6B21E5AB02E}"/>
              </a:ext>
            </a:extLst>
          </p:cNvPr>
          <p:cNvSpPr txBox="1"/>
          <p:nvPr/>
        </p:nvSpPr>
        <p:spPr>
          <a:xfrm>
            <a:off x="366294" y="986392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Sentence Transformers model (SBERT)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2E910-F6D3-EF4A-F1D5-160EB2CBC7E7}"/>
              </a:ext>
            </a:extLst>
          </p:cNvPr>
          <p:cNvSpPr txBox="1"/>
          <p:nvPr/>
        </p:nvSpPr>
        <p:spPr>
          <a:xfrm>
            <a:off x="558801" y="2267984"/>
            <a:ext cx="48674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문장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A, B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BERT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를 통해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max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혹은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average pooling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이후 </a:t>
            </a:r>
            <a:r>
              <a:rPr lang="ko-KR" altLang="en-US" dirty="0" err="1" smtClean="0">
                <a:solidFill>
                  <a:schemeClr val="bg1"/>
                </a:solidFill>
                <a:ea typeface="맑은 고딕"/>
              </a:rPr>
              <a:t>임베딩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벡터로 변환</a:t>
            </a:r>
            <a:endParaRPr lang="en-US" altLang="ko-KR" dirty="0" smtClean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   (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각각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u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v)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26" y="1621076"/>
            <a:ext cx="4269936" cy="40167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A2E910-F6D3-EF4A-F1D5-160EB2CBC7E7}"/>
              </a:ext>
            </a:extLst>
          </p:cNvPr>
          <p:cNvSpPr txBox="1"/>
          <p:nvPr/>
        </p:nvSpPr>
        <p:spPr>
          <a:xfrm>
            <a:off x="558800" y="3629465"/>
            <a:ext cx="4867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2.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u - v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벡터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(u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v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의 차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u,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그리고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v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벡터를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concatenate(3n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차원의 벡터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)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2E910-F6D3-EF4A-F1D5-160EB2CBC7E7}"/>
              </a:ext>
            </a:extLst>
          </p:cNvPr>
          <p:cNvSpPr txBox="1"/>
          <p:nvPr/>
        </p:nvSpPr>
        <p:spPr>
          <a:xfrm>
            <a:off x="558800" y="4713947"/>
            <a:ext cx="486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해당 벡터를 사용하여 클래스 분류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803AE-D681-5BE8-93C1-E6B21E5AB02E}"/>
              </a:ext>
            </a:extLst>
          </p:cNvPr>
          <p:cNvSpPr txBox="1"/>
          <p:nvPr/>
        </p:nvSpPr>
        <p:spPr>
          <a:xfrm>
            <a:off x="7339001" y="5873352"/>
            <a:ext cx="3118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&lt;SBERT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동작 방식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0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E37B3B-2FE1-0028-B608-01D586C9AA8D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데이터셋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081564"/>
            <a:ext cx="6307071" cy="4922996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7467600" y="1371600"/>
            <a:ext cx="4257040" cy="3627120"/>
          </a:xfrm>
          <a:prstGeom prst="wedgeRectCallout">
            <a:avLst>
              <a:gd name="adj1" fmla="val -64723"/>
              <a:gd name="adj2" fmla="val -2458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현재까지 작성된 </a:t>
            </a:r>
            <a:r>
              <a:rPr lang="en-US" altLang="ko-KR" dirty="0" smtClean="0"/>
              <a:t>111 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데이터셋으로 </a:t>
            </a:r>
            <a:r>
              <a:rPr lang="en-US" altLang="ko-KR" dirty="0" smtClean="0"/>
              <a:t>fine-tune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smtClean="0">
                <a:solidFill>
                  <a:schemeClr val="bg1"/>
                </a:solidFill>
                <a:ea typeface="+mn-lt"/>
                <a:cs typeface="+mn-lt"/>
              </a:rPr>
              <a:t>NL2Bash</a:t>
            </a:r>
            <a:r>
              <a:rPr lang="en-US" altLang="ko-KR" dirty="0" smtClean="0">
                <a:solidFill>
                  <a:schemeClr val="bg1"/>
                </a:solidFill>
                <a:ea typeface="+mn-lt"/>
                <a:cs typeface="+mn-lt"/>
              </a:rPr>
              <a:t>* </a:t>
            </a:r>
            <a:r>
              <a:rPr lang="ko-KR" altLang="en-US" dirty="0" smtClean="0">
                <a:solidFill>
                  <a:schemeClr val="bg1"/>
                </a:solidFill>
                <a:ea typeface="+mn-lt"/>
                <a:cs typeface="+mn-lt"/>
              </a:rPr>
              <a:t>논문 참고하여 </a:t>
            </a:r>
            <a:r>
              <a:rPr lang="ko-KR" altLang="en-US" dirty="0" err="1" smtClean="0">
                <a:solidFill>
                  <a:schemeClr val="bg1"/>
                </a:solidFill>
                <a:ea typeface="+mn-lt"/>
                <a:cs typeface="+mn-lt"/>
              </a:rPr>
              <a:t>데이터셋</a:t>
            </a:r>
            <a:r>
              <a:rPr lang="ko-KR" altLang="en-US" dirty="0" smtClean="0">
                <a:solidFill>
                  <a:schemeClr val="bg1"/>
                </a:solidFill>
                <a:ea typeface="+mn-lt"/>
                <a:cs typeface="+mn-lt"/>
              </a:rPr>
              <a:t> 작성</a:t>
            </a:r>
            <a:endParaRPr lang="en-US" altLang="ko-KR" dirty="0" smtClean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제품과 함께 실제 업무에서 사용되는 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</a:t>
            </a:r>
            <a:endParaRPr lang="en-US" altLang="ko-KR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86D21-54E6-C775-58B6-4C256978F05D}"/>
              </a:ext>
            </a:extLst>
          </p:cNvPr>
          <p:cNvSpPr txBox="1"/>
          <p:nvPr/>
        </p:nvSpPr>
        <p:spPr>
          <a:xfrm>
            <a:off x="3479801" y="6424398"/>
            <a:ext cx="8712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ea typeface="+mn-lt"/>
                <a:cs typeface="+mn-lt"/>
              </a:rPr>
              <a:t>*</a:t>
            </a:r>
            <a:r>
              <a:rPr lang="ko-KR" sz="1400" dirty="0" smtClean="0">
                <a:solidFill>
                  <a:schemeClr val="bg1"/>
                </a:solidFill>
                <a:ea typeface="+mn-lt"/>
                <a:cs typeface="+mn-lt"/>
              </a:rPr>
              <a:t>NL2Bash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Corpus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altLang="ko-KR" sz="1400" dirty="0">
                <a:solidFill>
                  <a:schemeClr val="bg1"/>
                </a:solidFill>
                <a:ea typeface="+mn-lt"/>
                <a:cs typeface="+mn-lt"/>
              </a:rPr>
              <a:t>Semantic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Parser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Natural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Language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Interface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Linux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1400" dirty="0" err="1">
                <a:solidFill>
                  <a:schemeClr val="bg1"/>
                </a:solidFill>
                <a:ea typeface="+mn-lt"/>
                <a:cs typeface="+mn-lt"/>
              </a:rPr>
              <a:t>Operating</a:t>
            </a:r>
            <a:r>
              <a:rPr lang="ko-KR" sz="1400" dirty="0">
                <a:solidFill>
                  <a:schemeClr val="bg1"/>
                </a:solidFill>
                <a:ea typeface="+mn-lt"/>
                <a:cs typeface="+mn-lt"/>
              </a:rPr>
              <a:t> System</a:t>
            </a:r>
            <a:endParaRPr 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E37B3B-2FE1-0028-B608-01D586C9AA8D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ea typeface="맑은 고딕"/>
              </a:rPr>
              <a:t>데이터셋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참고 문헌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1" y="1081564"/>
            <a:ext cx="7183120" cy="53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0F9C3-717E-323C-11A8-1C72A50F333A}"/>
              </a:ext>
            </a:extLst>
          </p:cNvPr>
          <p:cNvSpPr txBox="1"/>
          <p:nvPr/>
        </p:nvSpPr>
        <p:spPr>
          <a:xfrm>
            <a:off x="558800" y="342900"/>
            <a:ext cx="584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511E-C115-40CA-ACFF-FC7DF48B4688}"/>
              </a:ext>
            </a:extLst>
          </p:cNvPr>
          <p:cNvSpPr txBox="1"/>
          <p:nvPr/>
        </p:nvSpPr>
        <p:spPr>
          <a:xfrm>
            <a:off x="1652827" y="2312747"/>
            <a:ext cx="36196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학습된 데이터를 수동으로 테스트 시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높은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정확도를 보임</a:t>
            </a:r>
            <a:endParaRPr lang="en-US" altLang="ko-KR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4624-9DC0-8D1A-2594-D356199ADC96}"/>
              </a:ext>
            </a:extLst>
          </p:cNvPr>
          <p:cNvSpPr txBox="1"/>
          <p:nvPr/>
        </p:nvSpPr>
        <p:spPr>
          <a:xfrm>
            <a:off x="1652827" y="3488725"/>
            <a:ext cx="328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가벼운 모델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고객사의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리눅스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환경에 이식이 쉬움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DEA86-9B4E-7185-2337-9DC62EB71EA0}"/>
              </a:ext>
            </a:extLst>
          </p:cNvPr>
          <p:cNvSpPr txBox="1"/>
          <p:nvPr/>
        </p:nvSpPr>
        <p:spPr>
          <a:xfrm>
            <a:off x="1581268" y="4664704"/>
            <a:ext cx="328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전이학습된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모델</a:t>
            </a:r>
            <a:r>
              <a:rPr lang="en-US" altLang="ko-KR" dirty="0" smtClean="0">
                <a:solidFill>
                  <a:schemeClr val="bg1"/>
                </a:solidFill>
                <a:ea typeface="맑은 고딕"/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  <a:ea typeface="맑은 고딕"/>
              </a:rPr>
              <a:t>커스터마이징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하기가 쉬움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64695" y="712232"/>
            <a:ext cx="32151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21843" y="1458847"/>
            <a:ext cx="4751805" cy="458434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781CA-A30E-4F74-326A-8A8BD7304070}"/>
              </a:ext>
            </a:extLst>
          </p:cNvPr>
          <p:cNvSpPr txBox="1"/>
          <p:nvPr/>
        </p:nvSpPr>
        <p:spPr>
          <a:xfrm>
            <a:off x="7240118" y="3866009"/>
            <a:ext cx="3393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더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정확한 작동을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위해</a:t>
            </a:r>
            <a:r>
              <a:rPr lang="en-US" altLang="ko-KR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ea typeface="맑은 고딕"/>
              </a:rPr>
              <a:t>데이터셋의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ea typeface="맑은 고딕"/>
              </a:rPr>
              <a:t>개수 증가 </a:t>
            </a: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필요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0437A-E23E-8A5A-C438-A4280ED81136}"/>
              </a:ext>
            </a:extLst>
          </p:cNvPr>
          <p:cNvSpPr txBox="1"/>
          <p:nvPr/>
        </p:nvSpPr>
        <p:spPr>
          <a:xfrm>
            <a:off x="7209430" y="2121211"/>
            <a:ext cx="328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해당 모델을 실행하는 또 다른 바이너리 필요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78178" y="1458847"/>
            <a:ext cx="4751805" cy="458434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6" y="1081564"/>
            <a:ext cx="1039647" cy="1039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A511E-C115-40CA-ACFF-FC7DF48B4688}"/>
              </a:ext>
            </a:extLst>
          </p:cNvPr>
          <p:cNvSpPr txBox="1"/>
          <p:nvPr/>
        </p:nvSpPr>
        <p:spPr>
          <a:xfrm>
            <a:off x="2917737" y="1241879"/>
            <a:ext cx="960016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가능성</a:t>
            </a:r>
            <a:endParaRPr lang="en-US" altLang="ko-KR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A511E-C115-40CA-ACFF-FC7DF48B4688}"/>
              </a:ext>
            </a:extLst>
          </p:cNvPr>
          <p:cNvSpPr txBox="1"/>
          <p:nvPr/>
        </p:nvSpPr>
        <p:spPr>
          <a:xfrm>
            <a:off x="8404760" y="1232055"/>
            <a:ext cx="960016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개선점</a:t>
            </a:r>
            <a:endParaRPr lang="en-US" altLang="ko-KR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781CA-A30E-4F74-326A-8A8BD7304070}"/>
              </a:ext>
            </a:extLst>
          </p:cNvPr>
          <p:cNvSpPr txBox="1"/>
          <p:nvPr/>
        </p:nvSpPr>
        <p:spPr>
          <a:xfrm>
            <a:off x="7240118" y="4738408"/>
            <a:ext cx="3393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수동 테스트가 아닌 테스트 자동화 필요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0437A-E23E-8A5A-C438-A4280ED81136}"/>
              </a:ext>
            </a:extLst>
          </p:cNvPr>
          <p:cNvSpPr txBox="1"/>
          <p:nvPr/>
        </p:nvSpPr>
        <p:spPr>
          <a:xfrm>
            <a:off x="7209430" y="2993610"/>
            <a:ext cx="3289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a typeface="맑은 고딕"/>
              </a:rPr>
              <a:t>실행 바이너리 실행 속도 증가 필요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92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>
            <a:spLocks noGrp="1"/>
          </p:cNvSpPr>
          <p:nvPr>
            <p:ph type="ctrTitle"/>
          </p:nvPr>
        </p:nvSpPr>
        <p:spPr>
          <a:xfrm>
            <a:off x="1042852" y="2144247"/>
            <a:ext cx="9966960" cy="2552091"/>
          </a:xfrm>
        </p:spPr>
        <p:txBody>
          <a:bodyPr anchor="ctr">
            <a:normAutofit/>
          </a:bodyPr>
          <a:lstStyle/>
          <a:p>
            <a:r>
              <a:rPr lang="ko-KR" altLang="en-US" sz="8000" dirty="0" smtClean="0">
                <a:solidFill>
                  <a:srgbClr val="FFFFFF"/>
                </a:solidFill>
                <a:ea typeface="맑은 고딕"/>
              </a:rPr>
              <a:t>감사합니다</a:t>
            </a:r>
            <a:endParaRPr lang="ko-KR" altLang="en-US" sz="8000" dirty="0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58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292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NL to OpenFrame Bash Command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RAMIE</cp:lastModifiedBy>
  <cp:revision>381</cp:revision>
  <dcterms:created xsi:type="dcterms:W3CDTF">2022-12-18T08:24:37Z</dcterms:created>
  <dcterms:modified xsi:type="dcterms:W3CDTF">2022-12-20T11:50:46Z</dcterms:modified>
</cp:coreProperties>
</file>