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7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4F53-7244-48BF-B554-3093D9EB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E6036A-08AB-4124-AAD9-BFF5075E3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2A814-8058-40B5-BD79-6B1B5E1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C8EDD-E9F8-4B5B-9F2D-6027438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98A38-5C58-41D2-8B15-8F8190CA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6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67ED-EA34-4699-90BE-737234C4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B2136-27F1-4371-A039-3CA439A4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C18C6-CD15-4A8D-8007-F822A425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5B2A7-A69B-4EAA-B45D-F4994A15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F2A75-5BDF-473B-9FD0-4340598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0B9B16-F636-4CA1-A825-5A06D000F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D8C3F-663F-4FCF-B18A-08D7E2EE3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108EC-4E96-407E-9E5E-81A72B7F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2E8BE-E32B-490D-8DC5-4BA3AD22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38E53-2EF0-417D-980B-07798F4E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9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9DEE8-D529-4DD2-9D6C-F737BF28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F1B23-43A1-48CF-AAB8-ECB87C9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CC2DC-F2A9-407E-8719-635F7B0A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EAD70-91E3-4523-AA5F-38C68898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9D0A6-5724-4D71-9269-FEBA202B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A417-3B63-4566-8FA7-4EEE7D75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F785F-F5BC-46B8-B99C-B13605B5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A1E82-4A6F-4563-8158-3EE36EDA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CEE2F-E78B-425C-A954-7B493F9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7877D-B773-4481-B3C4-0A31636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1E56D-B227-4989-BAC7-BC14BC35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56881-1A15-4B7B-8913-23A70211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BD541C-4652-4CBF-A37A-1432199D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81185-B740-43B1-89E0-2957D1A0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8E56F-2124-4569-9E3F-54A8C3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81D6C-EC8C-4CD5-B9FD-5EB7408A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765D2-BC86-442C-B963-C3C527FE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E5559-0785-4D04-A9B7-100CA1A8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2CC72-A6B7-41F3-9D2A-A1F31F5C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8D4E92-89ED-4760-9F3E-3A0B44B9C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6E101-91DB-4CCF-AB03-D4D92EB10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CDE0B-E232-4489-8328-8BF1951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85B764-280E-43DA-AA5B-6B171DAB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27B729-1F6B-4F4D-803F-79E14049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3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E312D-3D35-4CDD-8FB4-768CD343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CA2FC-D142-4608-88D9-CC1BB48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008034-8F74-4657-86BF-E1C9DAA7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09BA1-5805-43A6-A3C5-773B937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4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E8B3E8-B226-43F4-ABEA-C0FEE53B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8BBBF-F235-45AD-BDD6-21262035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9583F-3908-4EC9-9154-C088C0BB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22968-722D-49FF-935E-DEFE073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C76E0-C760-4441-BE1C-7A6D3E54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BC92A-F37D-4020-AE98-33BC0FBA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1B2FD-0890-4E14-959B-DF8B4D73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2B831-D7F4-4DFF-9C60-9BDB7C8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7C45B-1210-49C0-B250-40F9E025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5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D3AFB-0906-4267-A9CB-F9BA9962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428C8-BDBF-4BDB-83EC-04F574739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926DC-A977-4073-AAE1-81B4D1FD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ED3F7-0A9C-45D7-9F11-D2996D9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E451F-BA0E-4041-B6E6-1C8AF78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58E3-2467-4F75-9AEF-F1867306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1657E-0781-4132-AEE3-850B5EA2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0D518-283E-4709-8008-4243696F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4F39C-A001-4C06-8D2A-CB39A0F04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355BB-9038-495E-9EB4-54F8279E0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7B735-2A71-41BD-B76E-64A0C1D45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5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Snort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2EAF9-939B-428D-963F-55B6FDD1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플젝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24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BF99-86A7-4E52-A26A-6BFCF507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3BCDC-2742-45C0-83A9-0D94BAECB3FC}"/>
              </a:ext>
            </a:extLst>
          </p:cNvPr>
          <p:cNvSpPr txBox="1"/>
          <p:nvPr/>
        </p:nvSpPr>
        <p:spPr>
          <a:xfrm>
            <a:off x="115410" y="221942"/>
            <a:ext cx="1979720" cy="45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99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Snort 프로젝트</vt:lpstr>
      <vt:lpstr>플젝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6</cp:revision>
  <dcterms:created xsi:type="dcterms:W3CDTF">2021-07-13T01:25:23Z</dcterms:created>
  <dcterms:modified xsi:type="dcterms:W3CDTF">2021-07-13T04:43:10Z</dcterms:modified>
</cp:coreProperties>
</file>