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쇼핑몰 옷 사이즈 확인 </a:t>
            </a:r>
            <a:r>
              <a:rPr lang="ko-KR" altLang="en-US" sz="5000" dirty="0" err="1"/>
              <a:t>크롤링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2021. 07. 20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FF875-4720-4E89-862A-FE3CABDB6209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 err="1"/>
              <a:t>Access_token</a:t>
            </a:r>
            <a:r>
              <a:rPr lang="en-US" altLang="ko-KR" sz="2500" dirty="0"/>
              <a:t> </a:t>
            </a:r>
            <a:r>
              <a:rPr lang="ko-KR" altLang="en-US" sz="2500" dirty="0"/>
              <a:t>받기</a:t>
            </a:r>
            <a:endParaRPr lang="en-US" altLang="ko-KR"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A92E00-B05E-432F-A2A2-96F685EB068E}"/>
              </a:ext>
            </a:extLst>
          </p:cNvPr>
          <p:cNvGrpSpPr/>
          <p:nvPr/>
        </p:nvGrpSpPr>
        <p:grpSpPr>
          <a:xfrm>
            <a:off x="1328274" y="1682272"/>
            <a:ext cx="7458075" cy="3724275"/>
            <a:chOff x="1328274" y="1682272"/>
            <a:chExt cx="7458075" cy="37242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49ABF67-16AB-4084-9C13-976073FF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274" y="1682272"/>
              <a:ext cx="7458075" cy="37242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0A6068-87D2-4AFC-B9E4-691686C9BD89}"/>
                </a:ext>
              </a:extLst>
            </p:cNvPr>
            <p:cNvSpPr/>
            <p:nvPr/>
          </p:nvSpPr>
          <p:spPr>
            <a:xfrm>
              <a:off x="2894120" y="2219417"/>
              <a:ext cx="2974020" cy="177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F4F54B-EBD1-4FE3-878D-39FF70CD7C00}"/>
                </a:ext>
              </a:extLst>
            </p:cNvPr>
            <p:cNvSpPr/>
            <p:nvPr/>
          </p:nvSpPr>
          <p:spPr>
            <a:xfrm>
              <a:off x="2148995" y="2460594"/>
              <a:ext cx="6637354" cy="177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18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받은 </a:t>
            </a:r>
            <a:r>
              <a:rPr lang="ko-KR" altLang="en-US" sz="2500" dirty="0" err="1"/>
              <a:t>엑세스</a:t>
            </a:r>
            <a:r>
              <a:rPr lang="ko-KR" altLang="en-US" sz="2500" dirty="0"/>
              <a:t> 토큰으로 카카오 보내기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A7F631-39AC-4EE5-AD54-9B62DCA9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014412"/>
            <a:ext cx="6734175" cy="4829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F77C051-ED3A-49C2-880C-CFEB611BC68F}"/>
              </a:ext>
            </a:extLst>
          </p:cNvPr>
          <p:cNvSpPr/>
          <p:nvPr/>
        </p:nvSpPr>
        <p:spPr>
          <a:xfrm>
            <a:off x="4323425" y="1740023"/>
            <a:ext cx="4998128" cy="2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36748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5879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주제 선정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sz="2500" dirty="0" err="1"/>
              <a:t>크롤링을</a:t>
            </a:r>
            <a:r>
              <a:rPr lang="ko-KR" altLang="en-US" sz="2500" dirty="0"/>
              <a:t> 반복 학습하여 원하는 수준의 </a:t>
            </a:r>
            <a:r>
              <a:rPr lang="ko-KR" altLang="en-US" sz="2500" dirty="0" err="1"/>
              <a:t>크롤링이</a:t>
            </a:r>
            <a:r>
              <a:rPr lang="ko-KR" altLang="en-US" sz="2500" dirty="0"/>
              <a:t> 가능하게 한다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원하는 목적의 정보를 습득하여 활용할 수 있도록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8/25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8/25 –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IDS(snort)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</a:t>
            </a:r>
            <a:r>
              <a:rPr lang="ko-KR" altLang="en-US" sz="2500" dirty="0">
                <a:solidFill>
                  <a:schemeClr val="tx1"/>
                </a:solidFill>
              </a:rPr>
              <a:t> 발송 코드 구현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Crontab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 </a:t>
            </a:r>
            <a:r>
              <a:rPr lang="ko-KR" altLang="en-US" sz="2500" dirty="0">
                <a:solidFill>
                  <a:schemeClr val="tx1"/>
                </a:solidFill>
              </a:rPr>
              <a:t>발송 프로그램 구현 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A32594-5260-476E-AA46-F29E937DEDDC}"/>
              </a:ext>
            </a:extLst>
          </p:cNvPr>
          <p:cNvGrpSpPr/>
          <p:nvPr/>
        </p:nvGrpSpPr>
        <p:grpSpPr>
          <a:xfrm>
            <a:off x="1146055" y="540001"/>
            <a:ext cx="7157651" cy="5218477"/>
            <a:chOff x="1232370" y="560806"/>
            <a:chExt cx="7157651" cy="52184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B1787E-9E49-49DA-9244-DC2ACFE2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370" y="560806"/>
              <a:ext cx="7157651" cy="5218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C57D61-D662-4EE0-9EDA-A290EFA803FE}"/>
                </a:ext>
              </a:extLst>
            </p:cNvPr>
            <p:cNvSpPr/>
            <p:nvPr/>
          </p:nvSpPr>
          <p:spPr>
            <a:xfrm>
              <a:off x="5443728" y="3200400"/>
              <a:ext cx="1847088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EEE911-0D14-49B2-A01C-D5A7FAC08F21}"/>
                </a:ext>
              </a:extLst>
            </p:cNvPr>
            <p:cNvSpPr/>
            <p:nvPr/>
          </p:nvSpPr>
          <p:spPr>
            <a:xfrm>
              <a:off x="5443728" y="3561642"/>
              <a:ext cx="1901952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D292D2-D725-49F9-97A5-03647B805FF6}"/>
                </a:ext>
              </a:extLst>
            </p:cNvPr>
            <p:cNvSpPr/>
            <p:nvPr/>
          </p:nvSpPr>
          <p:spPr>
            <a:xfrm>
              <a:off x="5443728" y="3948630"/>
              <a:ext cx="1901952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0B931-4C0F-43B0-94AB-E2BBDC8C7BD3}"/>
                </a:ext>
              </a:extLst>
            </p:cNvPr>
            <p:cNvSpPr/>
            <p:nvPr/>
          </p:nvSpPr>
          <p:spPr>
            <a:xfrm>
              <a:off x="5449824" y="4309872"/>
              <a:ext cx="1847088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746B4AB-95F7-4A7D-AFA7-281481030591}"/>
                </a:ext>
              </a:extLst>
            </p:cNvPr>
            <p:cNvSpPr/>
            <p:nvPr/>
          </p:nvSpPr>
          <p:spPr>
            <a:xfrm>
              <a:off x="4084320" y="1909488"/>
              <a:ext cx="548640" cy="175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9027828" y="2222027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카카오 개발자 페이지 </a:t>
            </a:r>
            <a:r>
              <a:rPr lang="en-US" altLang="ko-KR" sz="2500" dirty="0"/>
              <a:t>API Key </a:t>
            </a:r>
            <a:r>
              <a:rPr lang="ko-KR" altLang="en-US" sz="2500" dirty="0"/>
              <a:t>발급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305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카카오 로그인 활성화</a:t>
            </a:r>
            <a:endParaRPr lang="en-US" altLang="ko-KR" sz="25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860F5-1313-426C-8A94-24BFEF0EA7FF}"/>
              </a:ext>
            </a:extLst>
          </p:cNvPr>
          <p:cNvGrpSpPr/>
          <p:nvPr/>
        </p:nvGrpSpPr>
        <p:grpSpPr>
          <a:xfrm>
            <a:off x="395439" y="968939"/>
            <a:ext cx="9745819" cy="4440512"/>
            <a:chOff x="395439" y="968939"/>
            <a:chExt cx="9745819" cy="44405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C987436-18BE-4B6F-89BE-455640C0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39" y="968939"/>
              <a:ext cx="9745819" cy="4440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84C68-E2AC-4011-ABAE-C78CEB8DE09B}"/>
                </a:ext>
              </a:extLst>
            </p:cNvPr>
            <p:cNvSpPr/>
            <p:nvPr/>
          </p:nvSpPr>
          <p:spPr>
            <a:xfrm>
              <a:off x="3180278" y="1777802"/>
              <a:ext cx="548640" cy="175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4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C9E77-9DBC-4FF6-B35C-3357CA2E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80" y="1524000"/>
            <a:ext cx="7315200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56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REST API </a:t>
            </a:r>
            <a:r>
              <a:rPr lang="ko-KR" altLang="en-US" sz="2500" dirty="0"/>
              <a:t>클릭 후</a:t>
            </a:r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A5CD3-3043-4E93-91C2-9F02A1DC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923277"/>
            <a:ext cx="457200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4D62B40-84AF-422B-BB6E-2CDF914C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7" y="4179393"/>
            <a:ext cx="10448925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35736-6913-435E-BCE0-6CF3CABF5A14}"/>
              </a:ext>
            </a:extLst>
          </p:cNvPr>
          <p:cNvSpPr txBox="1"/>
          <p:nvPr/>
        </p:nvSpPr>
        <p:spPr>
          <a:xfrm>
            <a:off x="5584054" y="1525116"/>
            <a:ext cx="615222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500" dirty="0"/>
              <a:t>https://kauth.kakao.com/oauth/authorize?client_id={</a:t>
            </a:r>
            <a:r>
              <a:rPr lang="en-US" altLang="ko-KR" sz="1500" dirty="0">
                <a:solidFill>
                  <a:srgbClr val="FF0000"/>
                </a:solidFill>
              </a:rPr>
              <a:t>REST_API_KEY</a:t>
            </a:r>
            <a:r>
              <a:rPr lang="en-US" altLang="ko-KR" sz="1500" dirty="0"/>
              <a:t>}&amp;redirect_uri={</a:t>
            </a:r>
            <a:r>
              <a:rPr lang="en-US" altLang="ko-KR" sz="1500" dirty="0">
                <a:solidFill>
                  <a:srgbClr val="FF0000"/>
                </a:solidFill>
              </a:rPr>
              <a:t>REDIRECT_URI</a:t>
            </a:r>
            <a:r>
              <a:rPr lang="en-US" altLang="ko-KR" sz="1500" dirty="0"/>
              <a:t>}&amp;response_type=code%20HTTP/1.1</a:t>
            </a:r>
          </a:p>
          <a:p>
            <a:endParaRPr lang="en-US" altLang="ko-KR" sz="1500" dirty="0"/>
          </a:p>
          <a:p>
            <a:r>
              <a:rPr lang="ko-KR" altLang="en-US" sz="1500" dirty="0"/>
              <a:t>에서 </a:t>
            </a:r>
            <a:r>
              <a:rPr lang="en-US" altLang="ko-KR" sz="1500" dirty="0"/>
              <a:t>REST_API_KEY, REDIRECT_URI </a:t>
            </a:r>
            <a:r>
              <a:rPr lang="ko-KR" altLang="en-US" sz="1500"/>
              <a:t>입력하여 주소 저장하기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8347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181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쇼핑몰 옷 사이즈 확인 크롤링</vt:lpstr>
      <vt:lpstr>목차</vt:lpstr>
      <vt:lpstr>소개</vt:lpstr>
      <vt:lpstr>소개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728</cp:revision>
  <dcterms:created xsi:type="dcterms:W3CDTF">2021-07-13T01:25:23Z</dcterms:created>
  <dcterms:modified xsi:type="dcterms:W3CDTF">2021-08-25T15:42:55Z</dcterms:modified>
</cp:coreProperties>
</file>