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3" r:id="rId3"/>
    <p:sldId id="277" r:id="rId4"/>
    <p:sldId id="279" r:id="rId5"/>
    <p:sldId id="265" r:id="rId6"/>
    <p:sldId id="280" r:id="rId7"/>
    <p:sldId id="2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202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31" y="67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B910-B472-4689-85A4-7514D8E7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E8427-5B21-4555-B46D-68FDCDB66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A9ECC-24D9-42BE-95C9-5C9215A1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135C8-9679-4535-823F-0216E0BE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44CB5-4837-46E0-A8DC-750183DC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8B5C-59D8-4F3A-9A99-4287F438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2FA9D-C140-49D7-9791-990E904D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1A887-EFAF-4107-A07A-17B5A742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7A852-EF4F-459E-90B9-AF1CC67E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CDCE9-DA69-4D4D-BE08-4FD752B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59966-0BCF-498D-810B-19C1F9A37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1F4E3-3306-4445-B29B-27997623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97007-2E66-4B01-A113-E5247D8B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559B-A733-4BD2-B3E4-9AE5DC0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086AD-B134-472E-8954-4DE7B608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4C90-3BCA-43A2-9F83-06735AD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F1518-AFBC-4574-8C89-1B1C2B1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E291-4852-4A8D-A5CD-C5C8F022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E7DF-ECC9-4716-AD35-FE34CA20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61964-EF1E-48EA-AA55-CD0E883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F8D6-E6DD-49F0-93B4-65728470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9660C-FCBA-4A80-A6D9-BF1FC78C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6C798-8CE4-40A5-BD6B-ACD575B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A6C09-041E-48AA-B088-5819F58B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DFEF5-E2F7-4456-A2A7-F55696D0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68C03-58F6-4E15-B3FB-BE032AD7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16CD7-8927-42D5-9120-EF40733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EA0E5-70C6-4423-89A0-5677D3EFF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9A869-7E1B-41E9-A3F6-18277DC7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AF977-2CC6-4224-B853-CA4756DD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F6D95-39CA-43E7-A570-12AF88E3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011-87E4-48F0-98E7-05769482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96A35-CB3A-4770-A4CE-CEBEDD76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E76CC-E72D-4DFB-9B5E-0F72334C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B290D-7797-40E2-B860-BD0AD2E2F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A181F-14EB-43FC-9BA5-23AB8DED9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D5837-1CF7-419F-AFC3-7191ED87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67E457-8BCC-4943-83BA-A4ADCF38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5D798-800D-4E8F-AEF0-F7D1649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1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3C31-0EDC-4500-8855-B1EE38D3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940311-EC32-479B-9AAC-A2B0725C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F0F7C-2ADC-4F99-B977-1C69050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8B9F4-3928-40DD-B458-259B465A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9F2C-3C72-4E42-808B-2DD1A5C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8B981-33EC-4E45-841E-E367C25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7FC29-31F8-4C07-8D5B-9038F60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3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BC5AE-EDB8-465B-8D48-BD701D08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2298E-7A44-4593-87B4-8529928F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7004E-D839-41E3-801E-7E398C17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8FC1B-C959-4EA6-83AE-5960B4A1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83ACE-7400-4B1F-9104-DE4CCBC1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3A9C2-B954-4FD0-94F2-47D2A657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D8CC-9E0E-4A7D-A8BD-6935C277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27641-DFBB-4479-96D6-0BB009E48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0343B-DDF6-424B-91CB-5FE63D54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DA080-C48C-4FD6-8574-76D22A5E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D597F-6819-48BF-90E9-1920CB4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DB3E1-4764-4A13-85C8-788FD09E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7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A3B182-E6C8-42F1-BF81-990A772C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E0D19-6925-4E84-9514-CE45ADFF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7F5D5-D9CD-4A49-84FD-3BB26FA07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FCAD-8E72-4490-9D67-FF3ADE8F49C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ED6EB-7EA7-4285-B356-4C49F1F57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A5C84-E3CA-4866-863A-F9DD323E5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5000" dirty="0"/>
              <a:t>쇼핑몰 옷 사이즈 확인 </a:t>
            </a:r>
            <a:r>
              <a:rPr lang="ko-KR" altLang="en-US" sz="5000" dirty="0" err="1"/>
              <a:t>크롤링</a:t>
            </a:r>
            <a:endParaRPr lang="ko-KR" alt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AA433-04D2-4C51-8060-4116631C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Semi </a:t>
            </a:r>
            <a:r>
              <a:rPr lang="ko-KR" altLang="en-US" dirty="0"/>
              <a:t>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9ABDB-1C8A-45A8-815E-BDA3D37E89EB}"/>
              </a:ext>
            </a:extLst>
          </p:cNvPr>
          <p:cNvSpPr txBox="1"/>
          <p:nvPr/>
        </p:nvSpPr>
        <p:spPr>
          <a:xfrm>
            <a:off x="8546237" y="5349875"/>
            <a:ext cx="2121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2021. 07. 20</a:t>
            </a:r>
          </a:p>
          <a:p>
            <a:endParaRPr lang="en-US" altLang="ko-KR" dirty="0"/>
          </a:p>
          <a:p>
            <a:r>
              <a:rPr lang="ko-KR" altLang="en-US" dirty="0" err="1"/>
              <a:t>연람희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582CAF-9980-418B-A1C4-FD132B718289}"/>
              </a:ext>
            </a:extLst>
          </p:cNvPr>
          <p:cNvCxnSpPr>
            <a:cxnSpLocks/>
          </p:cNvCxnSpPr>
          <p:nvPr/>
        </p:nvCxnSpPr>
        <p:spPr>
          <a:xfrm>
            <a:off x="2064773" y="3156727"/>
            <a:ext cx="801329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E5ABC6F-45C1-450B-BE93-B7C73792E8C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3928086-A25F-46B9-95A0-14C1820CE7DC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3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04" y="41385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341" y="1897625"/>
            <a:ext cx="5474323" cy="388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A8A8384-45CB-48AC-99A2-6AAEBF174486}"/>
              </a:ext>
            </a:extLst>
          </p:cNvPr>
          <p:cNvCxnSpPr>
            <a:cxnSpLocks/>
          </p:cNvCxnSpPr>
          <p:nvPr/>
        </p:nvCxnSpPr>
        <p:spPr>
          <a:xfrm>
            <a:off x="1710813" y="1622897"/>
            <a:ext cx="431636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FB676C5-DB0F-4696-8527-6F7B0F76607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7450E2-93AF-465C-B97D-B6FB0C200A5E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56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0"/>
            <a:ext cx="10515600" cy="465887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주제 선정 이유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514350" indent="-514350">
              <a:buAutoNum type="arabicParenR"/>
            </a:pPr>
            <a:r>
              <a:rPr lang="ko-KR" altLang="en-US" sz="2500" dirty="0" err="1"/>
              <a:t>크롤링을</a:t>
            </a:r>
            <a:r>
              <a:rPr lang="ko-KR" altLang="en-US" sz="2500" dirty="0"/>
              <a:t> 반복 학습하여 원하는 수준의 </a:t>
            </a:r>
            <a:r>
              <a:rPr lang="ko-KR" altLang="en-US" sz="2500" dirty="0" err="1"/>
              <a:t>크롤링이</a:t>
            </a:r>
            <a:r>
              <a:rPr lang="ko-KR" altLang="en-US" sz="2500" dirty="0"/>
              <a:t> 가능하게 한다</a:t>
            </a:r>
            <a:r>
              <a:rPr lang="en-US" altLang="ko-KR" sz="2500" dirty="0"/>
              <a:t>.</a:t>
            </a:r>
          </a:p>
          <a:p>
            <a:pPr marL="514350" indent="-514350">
              <a:buAutoNum type="arabicParenR"/>
            </a:pPr>
            <a:endParaRPr lang="en-US" altLang="ko-KR" sz="2500" dirty="0"/>
          </a:p>
          <a:p>
            <a:pPr marL="514350" indent="-514350">
              <a:buAutoNum type="arabicParenR"/>
            </a:pPr>
            <a:r>
              <a:rPr lang="ko-KR" altLang="en-US" sz="2500" dirty="0"/>
              <a:t>원하는 목적의 정보를 습득하여 활용할 수 있도록 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4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1"/>
            <a:ext cx="8359066" cy="927378"/>
          </a:xfrm>
        </p:spPr>
        <p:txBody>
          <a:bodyPr>
            <a:noAutofit/>
          </a:bodyPr>
          <a:lstStyle/>
          <a:p>
            <a:r>
              <a:rPr lang="ko-KR" altLang="en-US" b="1" dirty="0"/>
              <a:t>프로젝트 일정</a:t>
            </a:r>
            <a:r>
              <a:rPr lang="en-US" altLang="ko-KR" dirty="0"/>
              <a:t> (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3E9A5-65AD-4661-9B8E-137FF1BA44AE}"/>
              </a:ext>
            </a:extLst>
          </p:cNvPr>
          <p:cNvSpPr txBox="1"/>
          <p:nvPr/>
        </p:nvSpPr>
        <p:spPr>
          <a:xfrm>
            <a:off x="2369576" y="2694039"/>
            <a:ext cx="2231923" cy="2993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프로젝트 계획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구현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테스트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문서작성</a:t>
            </a:r>
            <a:endParaRPr lang="en-US" altLang="ko-KR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302A1-2C76-4529-83E5-9286D832218D}"/>
              </a:ext>
            </a:extLst>
          </p:cNvPr>
          <p:cNvSpPr txBox="1"/>
          <p:nvPr/>
        </p:nvSpPr>
        <p:spPr>
          <a:xfrm>
            <a:off x="4601499" y="2694038"/>
            <a:ext cx="2231923" cy="3623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dirty="0"/>
              <a:t>: 8/25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8/25 – 8/26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8/26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8/26</a:t>
            </a:r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93372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4E317D5-08EE-447D-AFBF-AD541EB1F54A}"/>
              </a:ext>
            </a:extLst>
          </p:cNvPr>
          <p:cNvSpPr/>
          <p:nvPr/>
        </p:nvSpPr>
        <p:spPr>
          <a:xfrm rot="5400000">
            <a:off x="5541182" y="-400159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IDS(snort) </a:t>
            </a:r>
            <a:r>
              <a:rPr lang="ko-KR" altLang="en-US" sz="25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79F77245-6AD9-4678-8ED0-2175F438C90D}"/>
              </a:ext>
            </a:extLst>
          </p:cNvPr>
          <p:cNvSpPr/>
          <p:nvPr/>
        </p:nvSpPr>
        <p:spPr>
          <a:xfrm rot="5400000">
            <a:off x="5541182" y="987987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SMS</a:t>
            </a:r>
            <a:r>
              <a:rPr lang="ko-KR" altLang="en-US" sz="2500" dirty="0">
                <a:solidFill>
                  <a:schemeClr val="tx1"/>
                </a:solidFill>
              </a:rPr>
              <a:t> 발송 코드 구현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67A06074-680F-411F-A98A-34EC43D8EBA4}"/>
              </a:ext>
            </a:extLst>
          </p:cNvPr>
          <p:cNvSpPr/>
          <p:nvPr/>
        </p:nvSpPr>
        <p:spPr>
          <a:xfrm rot="5400000">
            <a:off x="5541182" y="2376133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Crontab </a:t>
            </a:r>
            <a:r>
              <a:rPr lang="ko-KR" altLang="en-US" sz="25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670364B3-2617-48A4-8601-EBFDC123E1EB}"/>
              </a:ext>
            </a:extLst>
          </p:cNvPr>
          <p:cNvSpPr/>
          <p:nvPr/>
        </p:nvSpPr>
        <p:spPr>
          <a:xfrm rot="5400000">
            <a:off x="5541182" y="3753020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SMS </a:t>
            </a:r>
            <a:r>
              <a:rPr lang="ko-KR" altLang="en-US" sz="2500" dirty="0">
                <a:solidFill>
                  <a:schemeClr val="tx1"/>
                </a:solidFill>
              </a:rPr>
              <a:t>발송 프로그램 구현 완료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CAE14-5521-495A-B028-F47457E4AE7C}"/>
              </a:ext>
            </a:extLst>
          </p:cNvPr>
          <p:cNvSpPr txBox="1"/>
          <p:nvPr/>
        </p:nvSpPr>
        <p:spPr>
          <a:xfrm>
            <a:off x="3237108" y="1687955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  </a:t>
            </a:r>
            <a:endParaRPr lang="ko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6541E-92B5-433D-B890-C8077C77E83C}"/>
              </a:ext>
            </a:extLst>
          </p:cNvPr>
          <p:cNvSpPr txBox="1"/>
          <p:nvPr/>
        </p:nvSpPr>
        <p:spPr>
          <a:xfrm>
            <a:off x="3237108" y="3076101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 </a:t>
            </a:r>
            <a:endParaRPr lang="ko-KR" altLang="en-US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36DB8-0D6D-436C-B697-73E30B16B363}"/>
              </a:ext>
            </a:extLst>
          </p:cNvPr>
          <p:cNvSpPr txBox="1"/>
          <p:nvPr/>
        </p:nvSpPr>
        <p:spPr>
          <a:xfrm>
            <a:off x="3237108" y="4464247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3.  </a:t>
            </a:r>
            <a:endParaRPr lang="ko-KR" altLang="en-US" sz="2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EDCB80-9269-428A-8C8A-2EB1E5753FD1}"/>
              </a:ext>
            </a:extLst>
          </p:cNvPr>
          <p:cNvSpPr txBox="1"/>
          <p:nvPr/>
        </p:nvSpPr>
        <p:spPr>
          <a:xfrm>
            <a:off x="3237108" y="5840946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4. 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46914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B1787E-9E49-49DA-9244-DC2ACFE2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70" y="560806"/>
            <a:ext cx="7157651" cy="521847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57D61-D662-4EE0-9EDA-A290EFA803FE}"/>
              </a:ext>
            </a:extLst>
          </p:cNvPr>
          <p:cNvSpPr/>
          <p:nvPr/>
        </p:nvSpPr>
        <p:spPr>
          <a:xfrm>
            <a:off x="5443728" y="3200400"/>
            <a:ext cx="1847088" cy="15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EEE911-0D14-49B2-A01C-D5A7FAC08F21}"/>
              </a:ext>
            </a:extLst>
          </p:cNvPr>
          <p:cNvSpPr/>
          <p:nvPr/>
        </p:nvSpPr>
        <p:spPr>
          <a:xfrm>
            <a:off x="5443728" y="3561642"/>
            <a:ext cx="1901952" cy="15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D292D2-D725-49F9-97A5-03647B805FF6}"/>
              </a:ext>
            </a:extLst>
          </p:cNvPr>
          <p:cNvSpPr/>
          <p:nvPr/>
        </p:nvSpPr>
        <p:spPr>
          <a:xfrm>
            <a:off x="5443728" y="3948630"/>
            <a:ext cx="1901952" cy="15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00B931-4C0F-43B0-94AB-E2BBDC8C7BD3}"/>
              </a:ext>
            </a:extLst>
          </p:cNvPr>
          <p:cNvSpPr/>
          <p:nvPr/>
        </p:nvSpPr>
        <p:spPr>
          <a:xfrm>
            <a:off x="5449824" y="4309872"/>
            <a:ext cx="1847088" cy="15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46B4AB-95F7-4A7D-AFA7-281481030591}"/>
              </a:ext>
            </a:extLst>
          </p:cNvPr>
          <p:cNvSpPr/>
          <p:nvPr/>
        </p:nvSpPr>
        <p:spPr>
          <a:xfrm>
            <a:off x="4084320" y="1909488"/>
            <a:ext cx="548640" cy="1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9027828" y="2222027"/>
            <a:ext cx="2231923" cy="2993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카카오 개발자 페이지 </a:t>
            </a:r>
            <a:r>
              <a:rPr lang="en-US" altLang="ko-KR" sz="2500" dirty="0"/>
              <a:t>API Key </a:t>
            </a:r>
            <a:r>
              <a:rPr lang="ko-KR" altLang="en-US" sz="2500" dirty="0"/>
              <a:t>발급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03051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688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49F4F9D9-EE5A-4BB0-B1CF-D86ABD099B3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C951FC5-2252-4F3F-A7BF-E103207422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39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Words>104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쇼핑몰 옷 사이즈 확인 크롤링</vt:lpstr>
      <vt:lpstr>목차</vt:lpstr>
      <vt:lpstr>소개</vt:lpstr>
      <vt:lpstr>소개</vt:lpstr>
      <vt:lpstr>개요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Ramie</dc:creator>
  <cp:lastModifiedBy>Ramie</cp:lastModifiedBy>
  <cp:revision>706</cp:revision>
  <dcterms:created xsi:type="dcterms:W3CDTF">2021-07-13T01:25:23Z</dcterms:created>
  <dcterms:modified xsi:type="dcterms:W3CDTF">2021-08-25T07:28:19Z</dcterms:modified>
</cp:coreProperties>
</file>