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64" r:id="rId4"/>
    <p:sldId id="265" r:id="rId5"/>
    <p:sldId id="266" r:id="rId6"/>
    <p:sldId id="259" r:id="rId7"/>
    <p:sldId id="267" r:id="rId8"/>
    <p:sldId id="257" r:id="rId9"/>
    <p:sldId id="269" r:id="rId10"/>
    <p:sldId id="271" r:id="rId11"/>
    <p:sldId id="270" r:id="rId12"/>
    <p:sldId id="272" r:id="rId13"/>
    <p:sldId id="273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3" y="8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보안탐지 및 </a:t>
            </a:r>
            <a:r>
              <a:rPr lang="en-US" altLang="ko-KR" dirty="0"/>
              <a:t>SMS </a:t>
            </a:r>
            <a:r>
              <a:rPr lang="ko-KR" altLang="en-US" dirty="0"/>
              <a:t>알람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2021. 07. 15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463034" y="5097314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Time </a:t>
            </a:r>
            <a:r>
              <a:rPr lang="ko-KR" altLang="en-US" dirty="0"/>
              <a:t>파일 생성 후 로그 시간 붙여넣기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1"/>
          <a:stretch/>
        </p:blipFill>
        <p:spPr>
          <a:xfrm>
            <a:off x="689914" y="1933829"/>
            <a:ext cx="53435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4" y="1718826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Snort/alert </a:t>
            </a:r>
            <a:r>
              <a:rPr lang="ko-KR" altLang="en-US" dirty="0"/>
              <a:t>로그의 시간</a:t>
            </a:r>
            <a:r>
              <a:rPr lang="en-US" altLang="ko-KR" dirty="0"/>
              <a:t> </a:t>
            </a:r>
            <a:r>
              <a:rPr lang="ko-KR" altLang="en-US" dirty="0"/>
              <a:t>부분 복사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2038224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4CBF78-11AD-40F9-9498-8D772922C64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B3DB263-37A2-4ED7-A695-D9D9326ED582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7B70B9-AC78-4A9D-9DB8-D660CB57EC1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01FAD-FDBA-42CE-865D-1617E75B2A19}"/>
              </a:ext>
            </a:extLst>
          </p:cNvPr>
          <p:cNvSpPr txBox="1"/>
          <p:nvPr/>
        </p:nvSpPr>
        <p:spPr>
          <a:xfrm>
            <a:off x="2821752" y="1501632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log&gt;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89FC-6167-4272-8560-A3DA78296501}"/>
              </a:ext>
            </a:extLst>
          </p:cNvPr>
          <p:cNvSpPr txBox="1"/>
          <p:nvPr/>
        </p:nvSpPr>
        <p:spPr>
          <a:xfrm>
            <a:off x="2683197" y="4315254"/>
            <a:ext cx="1356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&lt;time </a:t>
            </a:r>
            <a:r>
              <a:rPr lang="ko-KR" altLang="en-US" sz="1500" dirty="0"/>
              <a:t>파일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802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203287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Alert </a:t>
            </a:r>
            <a:r>
              <a:rPr lang="ko-KR" altLang="en-US" dirty="0"/>
              <a:t>로그와 </a:t>
            </a:r>
            <a:r>
              <a:rPr lang="en-US" altLang="ko-KR" dirty="0"/>
              <a:t>time </a:t>
            </a:r>
            <a:r>
              <a:rPr lang="ko-KR" altLang="en-US" dirty="0"/>
              <a:t>의 시간을 다르게 설정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45CD34-0719-45B3-9CB8-847B2B45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2" y="1960082"/>
            <a:ext cx="511492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2BD559-0C76-4E31-A168-532D298A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7" y="5328528"/>
            <a:ext cx="51244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B1B6D-EC6B-46EC-A691-19A2D3EF8539}"/>
              </a:ext>
            </a:extLst>
          </p:cNvPr>
          <p:cNvSpPr/>
          <p:nvPr/>
        </p:nvSpPr>
        <p:spPr>
          <a:xfrm>
            <a:off x="604516" y="2075150"/>
            <a:ext cx="2433651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534BD-49D0-4E08-AE83-7BF676DBBEC3}"/>
              </a:ext>
            </a:extLst>
          </p:cNvPr>
          <p:cNvSpPr/>
          <p:nvPr/>
        </p:nvSpPr>
        <p:spPr>
          <a:xfrm>
            <a:off x="604517" y="5427408"/>
            <a:ext cx="2354993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BEDF8-6095-41A7-A717-AF3C29E995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83FD27D-EB67-40D2-BD6B-4F95AB11E42D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A660BB8-6A3E-4747-B9FE-676292B2FE5D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0A795-DA94-4341-ABCA-482824ADCE39}"/>
              </a:ext>
            </a:extLst>
          </p:cNvPr>
          <p:cNvSpPr txBox="1"/>
          <p:nvPr/>
        </p:nvSpPr>
        <p:spPr>
          <a:xfrm>
            <a:off x="2363571" y="1543983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</a:t>
            </a:r>
            <a:r>
              <a:rPr lang="ko-KR" altLang="en-US" sz="1500" dirty="0"/>
              <a:t> </a:t>
            </a:r>
            <a:r>
              <a:rPr lang="en-US" altLang="ko-KR" sz="1500" dirty="0"/>
              <a:t>log&gt;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2BD1-2AF4-41A9-8861-AC2BD5E34F1E}"/>
              </a:ext>
            </a:extLst>
          </p:cNvPr>
          <p:cNvSpPr txBox="1"/>
          <p:nvPr/>
        </p:nvSpPr>
        <p:spPr>
          <a:xfrm>
            <a:off x="2129008" y="4869802"/>
            <a:ext cx="2075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 </a:t>
            </a:r>
            <a:r>
              <a:rPr lang="ko-KR" altLang="en-US" sz="1500" dirty="0"/>
              <a:t>파일 내 시간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7306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3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python sms_alert.py</a:t>
            </a:r>
            <a:r>
              <a:rPr lang="ko-KR" altLang="en-US" dirty="0"/>
              <a:t> 실행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8B392C-BA11-4867-8ED3-B2EAFBB5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2" y="1838173"/>
            <a:ext cx="5133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8A5BF8-53BB-4F8C-9C0E-7863A4D59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b="66290"/>
          <a:stretch/>
        </p:blipFill>
        <p:spPr>
          <a:xfrm>
            <a:off x="1305247" y="3980733"/>
            <a:ext cx="3888190" cy="2714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4" y="516731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 내용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3DDF1-0B7F-48CC-8013-A90FA06A7513}"/>
              </a:ext>
            </a:extLst>
          </p:cNvPr>
          <p:cNvSpPr/>
          <p:nvPr/>
        </p:nvSpPr>
        <p:spPr>
          <a:xfrm>
            <a:off x="1535554" y="5955880"/>
            <a:ext cx="2721814" cy="6219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6B37B9-C631-4CCF-9321-CCCB96B85D8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E126649-08E1-4394-95AF-F683C29436A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2E5033F-86DB-4573-A5C1-9A107A56B2B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B80A5-9043-476A-9C8C-1D6690E86A1A}"/>
              </a:ext>
            </a:extLst>
          </p:cNvPr>
          <p:cNvSpPr txBox="1"/>
          <p:nvPr/>
        </p:nvSpPr>
        <p:spPr>
          <a:xfrm>
            <a:off x="2546343" y="3611471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63D7A-6670-48F7-9AB8-A90B3E50DA45}"/>
              </a:ext>
            </a:extLst>
          </p:cNvPr>
          <p:cNvSpPr txBox="1"/>
          <p:nvPr/>
        </p:nvSpPr>
        <p:spPr>
          <a:xfrm>
            <a:off x="2363571" y="1543983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163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Crontab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2"/>
            <a:ext cx="5166805" cy="143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–e </a:t>
            </a:r>
            <a:r>
              <a:rPr lang="ko-KR" altLang="en-US" dirty="0"/>
              <a:t>명령어 실행</a:t>
            </a:r>
            <a:endParaRPr lang="en-US" altLang="ko-KR" dirty="0"/>
          </a:p>
          <a:p>
            <a:r>
              <a:rPr lang="ko-KR" altLang="en-US" dirty="0"/>
              <a:t>매 분 </a:t>
            </a:r>
            <a:r>
              <a:rPr lang="en-US" altLang="ko-KR" dirty="0"/>
              <a:t>sms_alert.py </a:t>
            </a:r>
            <a:r>
              <a:rPr lang="ko-KR" altLang="en-US" dirty="0"/>
              <a:t>파일이 실행되도록 설정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5" y="4686005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–l </a:t>
            </a:r>
            <a:r>
              <a:rPr lang="ko-KR" altLang="en-US" dirty="0"/>
              <a:t>명령어로 내용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FEF56-28E1-432A-9335-AAD26782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1" y="1980497"/>
            <a:ext cx="51911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3DB82-002F-420D-92BD-F8D63F0F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1" y="4853602"/>
            <a:ext cx="5191125" cy="9429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53A2C-18CF-4148-B73A-8F6764C0F17A}"/>
              </a:ext>
            </a:extLst>
          </p:cNvPr>
          <p:cNvSpPr/>
          <p:nvPr/>
        </p:nvSpPr>
        <p:spPr>
          <a:xfrm>
            <a:off x="537840" y="3142078"/>
            <a:ext cx="3867011" cy="269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E5C7DB-B2C7-4CDB-9D02-547556DE413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3076AD4-E60D-4EE3-A222-37DB835B58F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807645B-FFB8-41C5-9BF0-F7593A952A98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D9E04-AF19-4AC9-BF79-F98770A4D95C}"/>
              </a:ext>
            </a:extLst>
          </p:cNvPr>
          <p:cNvSpPr txBox="1"/>
          <p:nvPr/>
        </p:nvSpPr>
        <p:spPr>
          <a:xfrm>
            <a:off x="2471345" y="440863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5C37D-B31C-427D-A82E-1999EF77572B}"/>
              </a:ext>
            </a:extLst>
          </p:cNvPr>
          <p:cNvSpPr txBox="1"/>
          <p:nvPr/>
        </p:nvSpPr>
        <p:spPr>
          <a:xfrm>
            <a:off x="2262881" y="1620760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8850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</a:t>
            </a:r>
            <a:r>
              <a:rPr lang="ko-KR" altLang="en-US" dirty="0"/>
              <a:t>최종 확인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820729" y="499690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Kali</a:t>
            </a:r>
            <a:r>
              <a:rPr lang="ko-KR" altLang="en-US" dirty="0"/>
              <a:t>로 포트스캔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42</a:t>
            </a:r>
            <a:r>
              <a:rPr lang="ko-KR" altLang="en-US" dirty="0"/>
              <a:t>분 로그 발생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43</a:t>
            </a:r>
            <a:r>
              <a:rPr lang="ko-KR" altLang="en-US" dirty="0"/>
              <a:t>분 메시지 발송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48570-4BA7-426F-BA05-078B7235B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1" b="6052"/>
          <a:stretch/>
        </p:blipFill>
        <p:spPr>
          <a:xfrm>
            <a:off x="204466" y="4788310"/>
            <a:ext cx="5524500" cy="1942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9257A-1C80-4B05-BA6E-73A40D39B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"/>
          <a:stretch/>
        </p:blipFill>
        <p:spPr>
          <a:xfrm>
            <a:off x="204467" y="1585421"/>
            <a:ext cx="555023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0A644-B465-41E9-9C80-00F4759A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4"/>
          <a:stretch/>
        </p:blipFill>
        <p:spPr>
          <a:xfrm>
            <a:off x="7359052" y="2119053"/>
            <a:ext cx="3171825" cy="252412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B1F4D92-4022-42B8-922A-08DF8A08C84E}"/>
              </a:ext>
            </a:extLst>
          </p:cNvPr>
          <p:cNvSpPr/>
          <p:nvPr/>
        </p:nvSpPr>
        <p:spPr>
          <a:xfrm rot="16200000">
            <a:off x="6428428" y="3765672"/>
            <a:ext cx="532660" cy="514905"/>
          </a:xfrm>
          <a:prstGeom prst="downArrow">
            <a:avLst/>
          </a:prstGeom>
          <a:solidFill>
            <a:srgbClr val="0069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2C881-FD88-4C49-BC57-708D4E79F917}"/>
              </a:ext>
            </a:extLst>
          </p:cNvPr>
          <p:cNvSpPr/>
          <p:nvPr/>
        </p:nvSpPr>
        <p:spPr>
          <a:xfrm>
            <a:off x="994780" y="1585421"/>
            <a:ext cx="2476008" cy="225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7D25-0E1F-4E6C-B992-82FE97094940}"/>
              </a:ext>
            </a:extLst>
          </p:cNvPr>
          <p:cNvSpPr/>
          <p:nvPr/>
        </p:nvSpPr>
        <p:spPr>
          <a:xfrm>
            <a:off x="204466" y="4945627"/>
            <a:ext cx="2479740" cy="198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145393-C239-49F4-97A2-980C2FA9A924}"/>
              </a:ext>
            </a:extLst>
          </p:cNvPr>
          <p:cNvSpPr/>
          <p:nvPr/>
        </p:nvSpPr>
        <p:spPr>
          <a:xfrm>
            <a:off x="204466" y="5292410"/>
            <a:ext cx="5524500" cy="400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DB7DD-D4DC-482D-944A-4C61168DA454}"/>
              </a:ext>
            </a:extLst>
          </p:cNvPr>
          <p:cNvSpPr/>
          <p:nvPr/>
        </p:nvSpPr>
        <p:spPr>
          <a:xfrm>
            <a:off x="7551173" y="3768850"/>
            <a:ext cx="2231923" cy="675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0E1F7F-1FD9-4F22-B138-4108202F2BD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E2C20A6-FF16-44F6-A185-B311BA208CF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412C9A4-7477-4AA9-AC44-366A4BDB2D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00A-B6E5-43ED-9A99-EB3709A0EDD3}"/>
              </a:ext>
            </a:extLst>
          </p:cNvPr>
          <p:cNvSpPr txBox="1"/>
          <p:nvPr/>
        </p:nvSpPr>
        <p:spPr>
          <a:xfrm>
            <a:off x="2232784" y="122678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&lt;Kali 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97389-8118-43D2-A90C-7EA15C6B8AC2}"/>
              </a:ext>
            </a:extLst>
          </p:cNvPr>
          <p:cNvSpPr txBox="1"/>
          <p:nvPr/>
        </p:nvSpPr>
        <p:spPr>
          <a:xfrm>
            <a:off x="2232784" y="44054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log&gt;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724D2-F120-457B-A93F-A3BCF1A67129}"/>
              </a:ext>
            </a:extLst>
          </p:cNvPr>
          <p:cNvSpPr txBox="1"/>
          <p:nvPr/>
        </p:nvSpPr>
        <p:spPr>
          <a:xfrm>
            <a:off x="8284539" y="170725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132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3FACF-ECD3-443F-8181-C7E5DC2A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장점</a:t>
            </a:r>
            <a:endParaRPr lang="en-US" altLang="ko-KR" b="1" dirty="0"/>
          </a:p>
          <a:p>
            <a:r>
              <a:rPr lang="ko-KR" altLang="en-US" dirty="0"/>
              <a:t>자동 </a:t>
            </a:r>
            <a:r>
              <a:rPr lang="en-US" altLang="ko-KR" dirty="0"/>
              <a:t>SMS alert</a:t>
            </a:r>
            <a:r>
              <a:rPr lang="ko-KR" altLang="en-US" dirty="0"/>
              <a:t>로 인해 불필요한 대기시간 감축</a:t>
            </a:r>
            <a:endParaRPr lang="en-US" altLang="ko-KR" dirty="0"/>
          </a:p>
          <a:p>
            <a:r>
              <a:rPr lang="en-US" altLang="ko-KR" dirty="0"/>
              <a:t>Snort log</a:t>
            </a:r>
            <a:r>
              <a:rPr lang="ko-KR" altLang="en-US" dirty="0"/>
              <a:t> 뿐만이 아닌 다른 </a:t>
            </a:r>
            <a:r>
              <a:rPr lang="en-US" altLang="ko-KR" dirty="0"/>
              <a:t>log</a:t>
            </a:r>
            <a:r>
              <a:rPr lang="ko-KR" altLang="en-US" dirty="0"/>
              <a:t>에도 커스텀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고려</a:t>
            </a:r>
            <a:r>
              <a:rPr lang="en-US" altLang="ko-KR" b="1" dirty="0"/>
              <a:t>/</a:t>
            </a:r>
            <a:r>
              <a:rPr lang="ko-KR" altLang="en-US" b="1" dirty="0"/>
              <a:t>개선 사항</a:t>
            </a:r>
            <a:endParaRPr lang="en-US" altLang="ko-KR" b="1" dirty="0"/>
          </a:p>
          <a:p>
            <a:r>
              <a:rPr lang="ko-KR" altLang="en-US" dirty="0" err="1"/>
              <a:t>오탐이</a:t>
            </a:r>
            <a:r>
              <a:rPr lang="ko-KR" altLang="en-US" dirty="0"/>
              <a:t> 지속적으로 발생하지 않도록 </a:t>
            </a:r>
            <a:r>
              <a:rPr lang="en-US" altLang="ko-KR" dirty="0"/>
              <a:t>log </a:t>
            </a:r>
            <a:r>
              <a:rPr lang="ko-KR" altLang="en-US" dirty="0"/>
              <a:t>설정이 필요</a:t>
            </a:r>
            <a:endParaRPr lang="en-US" altLang="ko-KR" dirty="0"/>
          </a:p>
          <a:p>
            <a:r>
              <a:rPr lang="en-US" altLang="ko-KR" dirty="0"/>
              <a:t>SMS </a:t>
            </a:r>
            <a:r>
              <a:rPr lang="ko-KR" altLang="en-US" dirty="0"/>
              <a:t>서비스 사용 시 발생하는 요금 파악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5C52FD-41DC-42A5-B6EF-3520F5051386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58314DD-2B64-4EA8-BDF8-D6EF7FA4CEB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2D84E28-C9A4-4157-BBED-C2D172616D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7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세부 내용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목적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외부 침입을 탐지하여 업무환경이 아닌 평시에도 위험 정도에 따라 즉각 침입에 대응하기 위함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As-is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 외 추가적인 알림 시스템 필요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각각 </a:t>
            </a:r>
            <a:r>
              <a:rPr lang="ko-KR" altLang="en-US" dirty="0" err="1">
                <a:solidFill>
                  <a:srgbClr val="FF0000"/>
                </a:solidFill>
              </a:rPr>
              <a:t>세가지씩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/>
              <a:t>To-be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근무환경이 아닌 상황에서도 상시 침입에 대한 파악 가능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53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altLang="ko-KR" b="1" dirty="0"/>
              <a:t>IDS </a:t>
            </a:r>
            <a:r>
              <a:rPr lang="ko-KR" altLang="en-US" b="1" dirty="0"/>
              <a:t>설정</a:t>
            </a:r>
            <a:r>
              <a:rPr lang="en-US" altLang="ko-KR" b="1" dirty="0"/>
              <a:t>(snort)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탐지내용</a:t>
            </a:r>
            <a:r>
              <a:rPr lang="en-US" altLang="ko-KR" dirty="0"/>
              <a:t>: </a:t>
            </a:r>
            <a:r>
              <a:rPr lang="ko-KR" altLang="en-US" dirty="0"/>
              <a:t>포트 스캔</a:t>
            </a:r>
            <a:r>
              <a:rPr lang="en-US" altLang="ko-KR" dirty="0"/>
              <a:t>, web</a:t>
            </a:r>
            <a:r>
              <a:rPr lang="ko-KR" altLang="en-US" dirty="0"/>
              <a:t> </a:t>
            </a:r>
            <a:r>
              <a:rPr lang="en-US" altLang="ko-KR" dirty="0"/>
              <a:t>hacking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운영체제</a:t>
            </a:r>
            <a:r>
              <a:rPr lang="en-US" altLang="ko-KR" dirty="0"/>
              <a:t>: </a:t>
            </a:r>
            <a:r>
              <a:rPr lang="ko-KR" altLang="en-US" dirty="0"/>
              <a:t>우분투 </a:t>
            </a:r>
            <a:r>
              <a:rPr lang="en-US" altLang="ko-KR" dirty="0"/>
              <a:t>(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플랫폼 설명</a:t>
            </a:r>
            <a:r>
              <a:rPr lang="en-US" altLang="ko-KR" dirty="0"/>
              <a:t>. </a:t>
            </a:r>
            <a:r>
              <a:rPr lang="ko-KR" altLang="en-US" dirty="0"/>
              <a:t>공격자</a:t>
            </a:r>
            <a:r>
              <a:rPr lang="en-US" altLang="ko-KR" dirty="0"/>
              <a:t>, victim)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문자 발송 코드 작성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언어</a:t>
            </a:r>
            <a:r>
              <a:rPr lang="en-US" altLang="ko-KR" dirty="0"/>
              <a:t>: Python 3.0</a:t>
            </a:r>
          </a:p>
          <a:p>
            <a:pPr marL="0" indent="0">
              <a:buNone/>
            </a:pPr>
            <a:r>
              <a:rPr lang="en-US" altLang="ko-KR" dirty="0"/>
              <a:t> - SMS </a:t>
            </a:r>
            <a:r>
              <a:rPr lang="ko-KR" altLang="en-US" dirty="0"/>
              <a:t>서비스</a:t>
            </a:r>
            <a:r>
              <a:rPr lang="en-US" altLang="ko-KR" dirty="0"/>
              <a:t>: Twilio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3) Crontab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- 1</a:t>
            </a:r>
            <a:r>
              <a:rPr lang="ko-KR" altLang="en-US" dirty="0"/>
              <a:t>분 단위로 로그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4) </a:t>
            </a:r>
            <a:r>
              <a:rPr lang="ko-KR" altLang="en-US" b="1" dirty="0"/>
              <a:t>외부 침입 탐지 시 </a:t>
            </a:r>
            <a:r>
              <a:rPr lang="en-US" altLang="ko-KR" b="1" dirty="0"/>
              <a:t>alert </a:t>
            </a:r>
            <a:r>
              <a:rPr lang="ko-KR" altLang="en-US" b="1" dirty="0"/>
              <a:t>문자 </a:t>
            </a:r>
            <a:r>
              <a:rPr lang="ko-KR" altLang="en-US" b="1" dirty="0" err="1"/>
              <a:t>메세지</a:t>
            </a:r>
            <a:r>
              <a:rPr lang="ko-KR" altLang="en-US" b="1" dirty="0"/>
              <a:t> 발송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4" y="150353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IDS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87" y="2045057"/>
            <a:ext cx="5081336" cy="2370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IDS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HOME_NET:</a:t>
            </a:r>
            <a:r>
              <a:rPr lang="ko-KR" altLang="en-US" dirty="0"/>
              <a:t> 피해자 </a:t>
            </a:r>
            <a:r>
              <a:rPr lang="en-US" altLang="ko-KR" dirty="0"/>
              <a:t>IP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5CA55-315D-4424-9628-A39C4B14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31695"/>
            <a:ext cx="5724525" cy="493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1879E7-A21A-4CD2-981B-8BBBFA19FBFD}"/>
              </a:ext>
            </a:extLst>
          </p:cNvPr>
          <p:cNvSpPr/>
          <p:nvPr/>
        </p:nvSpPr>
        <p:spPr>
          <a:xfrm>
            <a:off x="2261419" y="4050891"/>
            <a:ext cx="1582994" cy="1671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47A781-FEF2-449C-9DBE-7F69A734188A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06CE828-CE57-4274-A393-E2D91E076A7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C9B060-DE62-4143-A77B-719F6DBEA42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4F559-8003-42AC-AAEF-E3C9FE9465CF}"/>
              </a:ext>
            </a:extLst>
          </p:cNvPr>
          <p:cNvSpPr txBox="1"/>
          <p:nvPr/>
        </p:nvSpPr>
        <p:spPr>
          <a:xfrm>
            <a:off x="2337619" y="1247733"/>
            <a:ext cx="3460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snort.conf</a:t>
            </a:r>
            <a:r>
              <a:rPr lang="en-US" altLang="ko-KR" sz="1500" dirty="0"/>
              <a:t> </a:t>
            </a:r>
            <a:r>
              <a:rPr lang="ko-KR" altLang="en-US" sz="1500" dirty="0"/>
              <a:t>설정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4596-93E9-404E-BD35-B0E10ADFA888}"/>
              </a:ext>
            </a:extLst>
          </p:cNvPr>
          <p:cNvSpPr txBox="1"/>
          <p:nvPr/>
        </p:nvSpPr>
        <p:spPr>
          <a:xfrm>
            <a:off x="6781800" y="-365760"/>
            <a:ext cx="21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시나리오를 그림으로 표현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C7AD3-32CF-4606-B0EA-01660CFF7D8B}"/>
              </a:ext>
            </a:extLst>
          </p:cNvPr>
          <p:cNvSpPr txBox="1"/>
          <p:nvPr/>
        </p:nvSpPr>
        <p:spPr>
          <a:xfrm>
            <a:off x="7322575" y="16979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구축</a:t>
            </a:r>
            <a:r>
              <a:rPr lang="en-US" altLang="ko-KR" dirty="0"/>
              <a:t>-</a:t>
            </a:r>
            <a:r>
              <a:rPr lang="ko-KR" altLang="en-US" dirty="0"/>
              <a:t>표</a:t>
            </a:r>
          </a:p>
        </p:txBody>
      </p:sp>
    </p:spTree>
    <p:extLst>
      <p:ext uri="{BB962C8B-B14F-4D97-AF65-F5344CB8AC3E}">
        <p14:creationId xmlns:p14="http://schemas.microsoft.com/office/powerpoint/2010/main" val="164132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127" y="3392488"/>
            <a:ext cx="5373624" cy="763715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Twilio </a:t>
            </a:r>
            <a:r>
              <a:rPr lang="ko-KR" altLang="en-US" dirty="0"/>
              <a:t>사이트 접속 및 회원가입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B6CC2-6CD1-4217-A2DE-D3EC2F91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" y="1846753"/>
            <a:ext cx="5603748" cy="4703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0F159C-9596-4E87-9BAD-7D5F6062AF1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1DAD25-1087-45DF-8DC0-3567FF7DFB94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7311960-1C57-496F-9C3E-D1462747494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AAF70-E794-4304-A132-08B8D2CB546F}"/>
              </a:ext>
            </a:extLst>
          </p:cNvPr>
          <p:cNvSpPr txBox="1"/>
          <p:nvPr/>
        </p:nvSpPr>
        <p:spPr>
          <a:xfrm>
            <a:off x="2399284" y="144229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&lt;twilio.com </a:t>
            </a:r>
            <a:r>
              <a:rPr lang="ko-KR" altLang="en-US" sz="1500" dirty="0"/>
              <a:t>접속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0938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523" y="2940040"/>
            <a:ext cx="4699247" cy="1232466"/>
          </a:xfrm>
        </p:spPr>
        <p:txBody>
          <a:bodyPr/>
          <a:lstStyle/>
          <a:p>
            <a:r>
              <a:rPr lang="en-US" altLang="ko-KR" dirty="0"/>
              <a:t>SID/Token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번호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05F71-C73F-4434-A0F4-B0852AF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2434538"/>
            <a:ext cx="5076825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A200AA-70E2-4A07-832A-89C774AA0D53}"/>
              </a:ext>
            </a:extLst>
          </p:cNvPr>
          <p:cNvSpPr/>
          <p:nvPr/>
        </p:nvSpPr>
        <p:spPr>
          <a:xfrm>
            <a:off x="1101213" y="3785421"/>
            <a:ext cx="3362632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05643-E121-4469-BA4A-BBB867D34790}"/>
              </a:ext>
            </a:extLst>
          </p:cNvPr>
          <p:cNvSpPr/>
          <p:nvPr/>
        </p:nvSpPr>
        <p:spPr>
          <a:xfrm>
            <a:off x="1007807" y="4715095"/>
            <a:ext cx="663677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9262C-2342-4C0F-AD78-130731C2A673}"/>
              </a:ext>
            </a:extLst>
          </p:cNvPr>
          <p:cNvSpPr/>
          <p:nvPr/>
        </p:nvSpPr>
        <p:spPr>
          <a:xfrm>
            <a:off x="1101213" y="5644769"/>
            <a:ext cx="1327355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CD8666-DB64-4C06-B084-8BB00BD208D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0685950-8772-4D09-BC5E-579BCADC7C30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520F246-61CF-4E2B-B10E-9F8D8BAE20A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951CA-0CA9-45C3-BFC7-FCFCAF27D7A3}"/>
              </a:ext>
            </a:extLst>
          </p:cNvPr>
          <p:cNvSpPr txBox="1"/>
          <p:nvPr/>
        </p:nvSpPr>
        <p:spPr>
          <a:xfrm>
            <a:off x="2134800" y="1953219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twilio</a:t>
            </a:r>
            <a:r>
              <a:rPr lang="en-US" altLang="ko-KR" sz="1500" dirty="0"/>
              <a:t> </a:t>
            </a:r>
            <a:r>
              <a:rPr lang="ko-KR" altLang="en-US" sz="1500" dirty="0"/>
              <a:t>대시보드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55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754808" y="3004212"/>
            <a:ext cx="5166805" cy="77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twilio</a:t>
            </a:r>
            <a:r>
              <a:rPr lang="ko-KR" altLang="en-US" dirty="0"/>
              <a:t> 모듈 설치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939411-0F09-49FD-8E58-19F89B49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1981170"/>
            <a:ext cx="5257800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D02BC3-4DF6-43B9-8FFF-D3A43AAA0F79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E5CE14E-A08F-46F3-A739-B83E6A31AAB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794E6E1-7295-4B55-82B5-68E1881635D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FA6E8-C7E4-4826-B91D-93F3C39E18C2}"/>
              </a:ext>
            </a:extLst>
          </p:cNvPr>
          <p:cNvSpPr txBox="1"/>
          <p:nvPr/>
        </p:nvSpPr>
        <p:spPr>
          <a:xfrm>
            <a:off x="2100786" y="1531249"/>
            <a:ext cx="2038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&lt;pip install </a:t>
            </a:r>
            <a:r>
              <a:rPr lang="en-US" altLang="ko-KR" sz="1500" dirty="0" err="1"/>
              <a:t>twilio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1924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707942" y="4945907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 </a:t>
            </a:r>
            <a:r>
              <a:rPr lang="ko-KR" altLang="en-US" dirty="0"/>
              <a:t>파일 코딩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: /root)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8422C-FF4D-4ADB-BF8D-9FD9CDED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6" y="2064757"/>
            <a:ext cx="509587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913C0F-2A13-4396-8422-0F8AD04D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650" y="2064757"/>
            <a:ext cx="508635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01179-C1A9-4C11-BB31-EC6E28CB3B7E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5D0E982-089B-4750-896B-92C3A430749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771CBF-20E3-4D2B-A7EB-06BA5255D5A2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6CE85-BE92-4517-B3AF-6DA9D5E1BB17}"/>
              </a:ext>
            </a:extLst>
          </p:cNvPr>
          <p:cNvSpPr txBox="1"/>
          <p:nvPr/>
        </p:nvSpPr>
        <p:spPr>
          <a:xfrm>
            <a:off x="2363571" y="1543983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36B93-5A50-47BE-ABF6-CDD05B677131}"/>
              </a:ext>
            </a:extLst>
          </p:cNvPr>
          <p:cNvSpPr txBox="1"/>
          <p:nvPr/>
        </p:nvSpPr>
        <p:spPr>
          <a:xfrm>
            <a:off x="8033983" y="1543983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2&gt;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6616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422</Words>
  <Application>Microsoft Office PowerPoint</Application>
  <PresentationFormat>와이드스크린</PresentationFormat>
  <Paragraphs>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보안탐지 및 SMS 알람</vt:lpstr>
      <vt:lpstr>목차</vt:lpstr>
      <vt:lpstr>소개</vt:lpstr>
      <vt:lpstr>개요</vt:lpstr>
      <vt:lpstr>세부 내용 - IDS</vt:lpstr>
      <vt:lpstr>세부 내용 - Twilio</vt:lpstr>
      <vt:lpstr>세부 내용 - Twilio</vt:lpstr>
      <vt:lpstr>세부 내용 - 코드</vt:lpstr>
      <vt:lpstr>세부 내용 - 코드</vt:lpstr>
      <vt:lpstr>세부 내용 - 코드</vt:lpstr>
      <vt:lpstr>세부 내용 - 테스트</vt:lpstr>
      <vt:lpstr>세부 내용 - 테스트</vt:lpstr>
      <vt:lpstr>세부 내용 - Crontab</vt:lpstr>
      <vt:lpstr>세부 내용 – 최종 확인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243</cp:revision>
  <dcterms:created xsi:type="dcterms:W3CDTF">2021-07-13T01:25:23Z</dcterms:created>
  <dcterms:modified xsi:type="dcterms:W3CDTF">2021-07-15T08:33:28Z</dcterms:modified>
</cp:coreProperties>
</file>