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77" r:id="rId4"/>
    <p:sldId id="279" r:id="rId5"/>
    <p:sldId id="265" r:id="rId6"/>
    <p:sldId id="288" r:id="rId7"/>
    <p:sldId id="289" r:id="rId8"/>
    <p:sldId id="290" r:id="rId9"/>
    <p:sldId id="291" r:id="rId10"/>
    <p:sldId id="295" r:id="rId11"/>
    <p:sldId id="292" r:id="rId12"/>
    <p:sldId id="293" r:id="rId13"/>
    <p:sldId id="296" r:id="rId14"/>
    <p:sldId id="294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3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5000" dirty="0"/>
              <a:t>쇼핑몰 옷 사이즈 확인 </a:t>
            </a:r>
            <a:r>
              <a:rPr lang="ko-KR" altLang="en-US" sz="5000" dirty="0" err="1"/>
              <a:t>크롤링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Semi </a:t>
            </a:r>
            <a:r>
              <a:rPr lang="ko-KR" altLang="en-US" dirty="0"/>
              <a:t>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ABDB-1C8A-45A8-815E-BDA3D37E89EB}"/>
              </a:ext>
            </a:extLst>
          </p:cNvPr>
          <p:cNvSpPr txBox="1"/>
          <p:nvPr/>
        </p:nvSpPr>
        <p:spPr>
          <a:xfrm>
            <a:off x="8546237" y="5349875"/>
            <a:ext cx="21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2021. 08. 27</a:t>
            </a:r>
          </a:p>
          <a:p>
            <a:endParaRPr lang="en-US" altLang="ko-KR" dirty="0"/>
          </a:p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582CAF-9980-418B-A1C4-FD132B718289}"/>
              </a:ext>
            </a:extLst>
          </p:cNvPr>
          <p:cNvCxnSpPr>
            <a:cxnSpLocks/>
          </p:cNvCxnSpPr>
          <p:nvPr/>
        </p:nvCxnSpPr>
        <p:spPr>
          <a:xfrm>
            <a:off x="2064773" y="3156727"/>
            <a:ext cx="801329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5ABC6F-45C1-450B-BE93-B7C73792E8C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3928086-A25F-46B9-95A0-14C1820CE7DC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18925-D878-4F81-83A9-7093E24C6580}"/>
              </a:ext>
            </a:extLst>
          </p:cNvPr>
          <p:cNvSpPr txBox="1"/>
          <p:nvPr/>
        </p:nvSpPr>
        <p:spPr>
          <a:xfrm>
            <a:off x="770021" y="13882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요소 검사를 통해 색상을 클릭할 수 있는 </a:t>
            </a:r>
            <a:r>
              <a:rPr lang="en-US" altLang="ko-KR" sz="2500" dirty="0"/>
              <a:t>a</a:t>
            </a:r>
            <a:r>
              <a:rPr lang="ko-KR" altLang="en-US" sz="2500" dirty="0"/>
              <a:t>태그의 </a:t>
            </a:r>
            <a:r>
              <a:rPr lang="en-US" altLang="ko-KR" sz="2500" dirty="0" err="1"/>
              <a:t>Xpath</a:t>
            </a:r>
            <a:r>
              <a:rPr lang="ko-KR" altLang="en-US" sz="2500" dirty="0"/>
              <a:t>를 저장한다</a:t>
            </a: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8D32B-5A43-45FF-AD0E-0B060698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6" y="1861502"/>
            <a:ext cx="4505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59BDE0-CA36-48E0-A6FC-52447A96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57" y="1543050"/>
            <a:ext cx="4657725" cy="377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3F58D-250F-479A-BBAE-53AB65ECED82}"/>
              </a:ext>
            </a:extLst>
          </p:cNvPr>
          <p:cNvSpPr txBox="1"/>
          <p:nvPr/>
        </p:nvSpPr>
        <p:spPr>
          <a:xfrm>
            <a:off x="770021" y="13882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요소 검사를 통해 사이즈</a:t>
            </a:r>
            <a:r>
              <a:rPr lang="en-US" altLang="ko-KR" sz="2500" dirty="0"/>
              <a:t>(M)</a:t>
            </a:r>
            <a:r>
              <a:rPr lang="ko-KR" altLang="en-US" sz="2500" dirty="0"/>
              <a:t>를 클릭할 수 있는 </a:t>
            </a:r>
            <a:r>
              <a:rPr lang="en-US" altLang="ko-KR" sz="2500" dirty="0"/>
              <a:t>a</a:t>
            </a:r>
            <a:r>
              <a:rPr lang="ko-KR" altLang="en-US" sz="2500" dirty="0"/>
              <a:t>태그의 </a:t>
            </a:r>
            <a:r>
              <a:rPr lang="en-US" altLang="ko-KR" sz="2500" dirty="0" err="1"/>
              <a:t>Xpath</a:t>
            </a:r>
            <a:r>
              <a:rPr lang="ko-KR" altLang="en-US" sz="2500" dirty="0"/>
              <a:t>를 저장한다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2432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7686E-EF97-4235-935F-7AED233D9134}"/>
              </a:ext>
            </a:extLst>
          </p:cNvPr>
          <p:cNvSpPr txBox="1"/>
          <p:nvPr/>
        </p:nvSpPr>
        <p:spPr>
          <a:xfrm>
            <a:off x="770021" y="13882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dirty="0" err="1"/>
              <a:t>Seleium</a:t>
            </a:r>
            <a:r>
              <a:rPr lang="en-US" altLang="ko-KR" sz="2500" dirty="0"/>
              <a:t> </a:t>
            </a:r>
            <a:r>
              <a:rPr lang="ko-KR" altLang="en-US" sz="2500" dirty="0"/>
              <a:t>클릭 함수를 통해 클릭을 했을 때 품절이라고 확인됨</a:t>
            </a:r>
            <a:r>
              <a:rPr lang="en-US" altLang="ko-KR" sz="2500" dirty="0"/>
              <a:t>(</a:t>
            </a:r>
            <a:r>
              <a:rPr lang="ko-KR" altLang="en-US" sz="2500" dirty="0"/>
              <a:t>품절이 아닐 시 사이즈만 출력됨</a:t>
            </a:r>
            <a:r>
              <a:rPr lang="en-US" altLang="ko-KR" sz="2500" dirty="0"/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668AB2-6471-45BA-9504-56E268152AA4}"/>
              </a:ext>
            </a:extLst>
          </p:cNvPr>
          <p:cNvGrpSpPr/>
          <p:nvPr/>
        </p:nvGrpSpPr>
        <p:grpSpPr>
          <a:xfrm>
            <a:off x="540774" y="3730375"/>
            <a:ext cx="2590800" cy="2181225"/>
            <a:chOff x="540774" y="1247775"/>
            <a:chExt cx="2590800" cy="21812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40E69B4-C82A-4B78-AAD7-F8CBD70EB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774" y="1247775"/>
              <a:ext cx="2590800" cy="2181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3A4D698-68AB-4CB1-9198-C73AA01C329C}"/>
                </a:ext>
              </a:extLst>
            </p:cNvPr>
            <p:cNvSpPr/>
            <p:nvPr/>
          </p:nvSpPr>
          <p:spPr>
            <a:xfrm>
              <a:off x="1463040" y="2783840"/>
              <a:ext cx="711200" cy="4368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2E82A51-869A-49F1-99EC-92329D95E528}"/>
              </a:ext>
            </a:extLst>
          </p:cNvPr>
          <p:cNvSpPr txBox="1"/>
          <p:nvPr/>
        </p:nvSpPr>
        <p:spPr>
          <a:xfrm>
            <a:off x="770021" y="1814631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품절이라고 표시된 태그를 찾아 </a:t>
            </a:r>
            <a:r>
              <a:rPr lang="en-US" altLang="ko-KR" sz="2500" dirty="0" err="1"/>
              <a:t>Xpath</a:t>
            </a:r>
            <a:r>
              <a:rPr lang="ko-KR" altLang="en-US" sz="2500" dirty="0"/>
              <a:t>를 저장함</a:t>
            </a:r>
            <a:endParaRPr lang="en-US" altLang="ko-KR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FA06D3-E9A2-435D-B4C0-7AAF4EB9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545" y="3014980"/>
            <a:ext cx="63055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2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7686E-EF97-4235-935F-7AED233D9134}"/>
              </a:ext>
            </a:extLst>
          </p:cNvPr>
          <p:cNvSpPr txBox="1"/>
          <p:nvPr/>
        </p:nvSpPr>
        <p:spPr>
          <a:xfrm>
            <a:off x="770021" y="13882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dirty="0" err="1"/>
              <a:t>Seleium</a:t>
            </a:r>
            <a:r>
              <a:rPr lang="en-US" altLang="ko-KR" sz="2500" dirty="0"/>
              <a:t> </a:t>
            </a:r>
            <a:r>
              <a:rPr lang="ko-KR" altLang="en-US" sz="2500" dirty="0"/>
              <a:t>클릭 함수를 통해 클릭을 했을 때 품절이라고 확인됨</a:t>
            </a:r>
            <a:r>
              <a:rPr lang="en-US" altLang="ko-KR" sz="2500" dirty="0"/>
              <a:t>(</a:t>
            </a:r>
            <a:r>
              <a:rPr lang="ko-KR" altLang="en-US" sz="2500" dirty="0"/>
              <a:t>품절이 아닐 시 사이즈만 출력됨</a:t>
            </a:r>
            <a:r>
              <a:rPr lang="en-US" altLang="ko-KR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85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06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A32594-5260-476E-AA46-F29E937DEDDC}"/>
              </a:ext>
            </a:extLst>
          </p:cNvPr>
          <p:cNvGrpSpPr/>
          <p:nvPr/>
        </p:nvGrpSpPr>
        <p:grpSpPr>
          <a:xfrm>
            <a:off x="1146055" y="540001"/>
            <a:ext cx="7157651" cy="5218477"/>
            <a:chOff x="1232370" y="560806"/>
            <a:chExt cx="7157651" cy="521847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B1787E-9E49-49DA-9244-DC2ACFE24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370" y="560806"/>
              <a:ext cx="7157651" cy="5218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9C57D61-D662-4EE0-9EDA-A290EFA803FE}"/>
                </a:ext>
              </a:extLst>
            </p:cNvPr>
            <p:cNvSpPr/>
            <p:nvPr/>
          </p:nvSpPr>
          <p:spPr>
            <a:xfrm>
              <a:off x="5443728" y="3200400"/>
              <a:ext cx="1847088" cy="15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4EEE911-0D14-49B2-A01C-D5A7FAC08F21}"/>
                </a:ext>
              </a:extLst>
            </p:cNvPr>
            <p:cNvSpPr/>
            <p:nvPr/>
          </p:nvSpPr>
          <p:spPr>
            <a:xfrm>
              <a:off x="5443728" y="3561642"/>
              <a:ext cx="1901952" cy="15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D292D2-D725-49F9-97A5-03647B805FF6}"/>
                </a:ext>
              </a:extLst>
            </p:cNvPr>
            <p:cNvSpPr/>
            <p:nvPr/>
          </p:nvSpPr>
          <p:spPr>
            <a:xfrm>
              <a:off x="5443728" y="3948630"/>
              <a:ext cx="1901952" cy="15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00B931-4C0F-43B0-94AB-E2BBDC8C7BD3}"/>
                </a:ext>
              </a:extLst>
            </p:cNvPr>
            <p:cNvSpPr/>
            <p:nvPr/>
          </p:nvSpPr>
          <p:spPr>
            <a:xfrm>
              <a:off x="5449824" y="4309872"/>
              <a:ext cx="1847088" cy="15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746B4AB-95F7-4A7D-AFA7-281481030591}"/>
                </a:ext>
              </a:extLst>
            </p:cNvPr>
            <p:cNvSpPr/>
            <p:nvPr/>
          </p:nvSpPr>
          <p:spPr>
            <a:xfrm>
              <a:off x="4084320" y="1909488"/>
              <a:ext cx="548640" cy="175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9027828" y="2222027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카카오 개발자 페이지 </a:t>
            </a:r>
            <a:r>
              <a:rPr lang="en-US" altLang="ko-KR" sz="2500" dirty="0"/>
              <a:t>API Key </a:t>
            </a:r>
            <a:r>
              <a:rPr lang="ko-KR" altLang="en-US" sz="2500" dirty="0"/>
              <a:t>발급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3051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카카오 로그인 활성화</a:t>
            </a:r>
            <a:endParaRPr lang="en-US" altLang="ko-KR" sz="25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E860F5-1313-426C-8A94-24BFEF0EA7FF}"/>
              </a:ext>
            </a:extLst>
          </p:cNvPr>
          <p:cNvGrpSpPr/>
          <p:nvPr/>
        </p:nvGrpSpPr>
        <p:grpSpPr>
          <a:xfrm>
            <a:off x="395439" y="968939"/>
            <a:ext cx="9745819" cy="4440512"/>
            <a:chOff x="395439" y="968939"/>
            <a:chExt cx="9745819" cy="444051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C987436-18BE-4B6F-89BE-455640C0E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439" y="968939"/>
              <a:ext cx="9745819" cy="44405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C84C68-E2AC-4011-ABAE-C78CEB8DE09B}"/>
                </a:ext>
              </a:extLst>
            </p:cNvPr>
            <p:cNvSpPr/>
            <p:nvPr/>
          </p:nvSpPr>
          <p:spPr>
            <a:xfrm>
              <a:off x="3180278" y="1777802"/>
              <a:ext cx="548640" cy="175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4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2500" dirty="0"/>
              <a:t>Redirect URI </a:t>
            </a:r>
            <a:r>
              <a:rPr lang="ko-KR" altLang="en-US" sz="2500" dirty="0"/>
              <a:t>설정</a:t>
            </a:r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6C9E77-9DBC-4FF6-B35C-3357CA2E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80" y="1524000"/>
            <a:ext cx="7315200" cy="3667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156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2500" dirty="0"/>
              <a:t>REST API </a:t>
            </a:r>
            <a:r>
              <a:rPr lang="ko-KR" altLang="en-US" sz="2500" dirty="0"/>
              <a:t>클릭 후</a:t>
            </a:r>
            <a:endParaRPr lang="en-US" altLang="ko-KR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A5CD3-3043-4E93-91C2-9F02A1DC4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923277"/>
            <a:ext cx="4572000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4D62B40-84AF-422B-BB6E-2CDF914C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7" y="4179393"/>
            <a:ext cx="10448925" cy="2638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735736-6913-435E-BCE0-6CF3CABF5A14}"/>
              </a:ext>
            </a:extLst>
          </p:cNvPr>
          <p:cNvSpPr txBox="1"/>
          <p:nvPr/>
        </p:nvSpPr>
        <p:spPr>
          <a:xfrm>
            <a:off x="5584054" y="1525116"/>
            <a:ext cx="615222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500" dirty="0"/>
              <a:t>https://kauth.kakao.com/oauth/authorize?client_id={</a:t>
            </a:r>
            <a:r>
              <a:rPr lang="en-US" altLang="ko-KR" sz="1500" dirty="0">
                <a:solidFill>
                  <a:srgbClr val="FF0000"/>
                </a:solidFill>
              </a:rPr>
              <a:t>REST_API_KEY</a:t>
            </a:r>
            <a:r>
              <a:rPr lang="en-US" altLang="ko-KR" sz="1500" dirty="0"/>
              <a:t>}&amp;redirect_uri={</a:t>
            </a:r>
            <a:r>
              <a:rPr lang="en-US" altLang="ko-KR" sz="1500" dirty="0">
                <a:solidFill>
                  <a:srgbClr val="FF0000"/>
                </a:solidFill>
              </a:rPr>
              <a:t>REDIRECT_URI</a:t>
            </a:r>
            <a:r>
              <a:rPr lang="en-US" altLang="ko-KR" sz="1500" dirty="0"/>
              <a:t>}&amp;response_type=code%20HTTP/1.1</a:t>
            </a:r>
          </a:p>
          <a:p>
            <a:endParaRPr lang="en-US" altLang="ko-KR" sz="1500" dirty="0"/>
          </a:p>
          <a:p>
            <a:r>
              <a:rPr lang="ko-KR" altLang="en-US" sz="1500" dirty="0"/>
              <a:t>에서 </a:t>
            </a:r>
            <a:r>
              <a:rPr lang="en-US" altLang="ko-KR" sz="1500" dirty="0"/>
              <a:t>REST_API_KEY, REDIRECT_URI </a:t>
            </a:r>
            <a:r>
              <a:rPr lang="ko-KR" altLang="en-US" sz="1500"/>
              <a:t>입력하여 주소 저장하기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08347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FF875-4720-4E89-862A-FE3CABDB6209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2500" dirty="0" err="1"/>
              <a:t>Access_token</a:t>
            </a:r>
            <a:r>
              <a:rPr lang="en-US" altLang="ko-KR" sz="2500" dirty="0"/>
              <a:t> </a:t>
            </a:r>
            <a:r>
              <a:rPr lang="ko-KR" altLang="en-US" sz="2500" dirty="0"/>
              <a:t>받기</a:t>
            </a:r>
            <a:endParaRPr lang="en-US" altLang="ko-KR" sz="25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A92E00-B05E-432F-A2A2-96F685EB068E}"/>
              </a:ext>
            </a:extLst>
          </p:cNvPr>
          <p:cNvGrpSpPr/>
          <p:nvPr/>
        </p:nvGrpSpPr>
        <p:grpSpPr>
          <a:xfrm>
            <a:off x="1328274" y="1682272"/>
            <a:ext cx="7458075" cy="3724275"/>
            <a:chOff x="1328274" y="1682272"/>
            <a:chExt cx="7458075" cy="37242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49ABF67-16AB-4084-9C13-976073FF4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274" y="1682272"/>
              <a:ext cx="7458075" cy="37242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0A6068-87D2-4AFC-B9E4-691686C9BD89}"/>
                </a:ext>
              </a:extLst>
            </p:cNvPr>
            <p:cNvSpPr/>
            <p:nvPr/>
          </p:nvSpPr>
          <p:spPr>
            <a:xfrm>
              <a:off x="2894120" y="2219417"/>
              <a:ext cx="2974020" cy="177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F4F54B-EBD1-4FE3-878D-39FF70CD7C00}"/>
                </a:ext>
              </a:extLst>
            </p:cNvPr>
            <p:cNvSpPr/>
            <p:nvPr/>
          </p:nvSpPr>
          <p:spPr>
            <a:xfrm>
              <a:off x="2148995" y="2460594"/>
              <a:ext cx="6637354" cy="177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31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8A8384-45CB-48AC-99A2-6AAEBF174486}"/>
              </a:ext>
            </a:extLst>
          </p:cNvPr>
          <p:cNvCxnSpPr>
            <a:cxnSpLocks/>
          </p:cNvCxnSpPr>
          <p:nvPr/>
        </p:nvCxnSpPr>
        <p:spPr>
          <a:xfrm>
            <a:off x="1710813" y="1622897"/>
            <a:ext cx="431636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FB676C5-DB0F-4696-8527-6F7B0F76607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7450E2-93AF-465C-B97D-B6FB0C200A5E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받은 </a:t>
            </a:r>
            <a:r>
              <a:rPr lang="ko-KR" altLang="en-US" sz="2500" dirty="0" err="1"/>
              <a:t>엑세스</a:t>
            </a:r>
            <a:r>
              <a:rPr lang="ko-KR" altLang="en-US" sz="2500" dirty="0"/>
              <a:t> 토큰으로 카카오 보내기</a:t>
            </a:r>
            <a:endParaRPr lang="en-US" altLang="ko-KR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A7F631-39AC-4EE5-AD54-9B62DCA9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014412"/>
            <a:ext cx="6734175" cy="48291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F77C051-ED3A-49C2-880C-CFEB611BC68F}"/>
              </a:ext>
            </a:extLst>
          </p:cNvPr>
          <p:cNvSpPr/>
          <p:nvPr/>
        </p:nvSpPr>
        <p:spPr>
          <a:xfrm>
            <a:off x="4323425" y="1740023"/>
            <a:ext cx="4998128" cy="2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2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2500" dirty="0"/>
              <a:t>Redirect URI </a:t>
            </a:r>
            <a:r>
              <a:rPr lang="ko-KR" altLang="en-US" sz="2500" dirty="0"/>
              <a:t>설정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36748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636005" y="1449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2500" dirty="0"/>
              <a:t>Redirect URI </a:t>
            </a:r>
            <a:r>
              <a:rPr lang="ko-KR" altLang="en-US" sz="2500" dirty="0"/>
              <a:t>설정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5879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9F4F9D9-EE5A-4BB0-B1CF-D86ABD099B3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51FC5-2252-4F3F-A7BF-E103207422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9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목적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514350" indent="-514350">
              <a:buAutoNum type="arabicParenR"/>
            </a:pPr>
            <a:r>
              <a:rPr lang="ko-KR" altLang="en-US" sz="2500" dirty="0" err="1"/>
              <a:t>크롤링을</a:t>
            </a:r>
            <a:r>
              <a:rPr lang="ko-KR" altLang="en-US" sz="2500" dirty="0"/>
              <a:t> 반복 학습하여 원하는 수준의 </a:t>
            </a:r>
            <a:r>
              <a:rPr lang="ko-KR" altLang="en-US" sz="2500" dirty="0" err="1"/>
              <a:t>크롤링이</a:t>
            </a:r>
            <a:r>
              <a:rPr lang="ko-KR" altLang="en-US" sz="2500" dirty="0"/>
              <a:t> 가능하게 한다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AutoNum type="arabicParenR"/>
            </a:pPr>
            <a:r>
              <a:rPr lang="ko-KR" altLang="en-US" sz="2500" dirty="0"/>
              <a:t>원하는 목적의 정보를 습득하여 활용할 수 있도록 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4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1"/>
            <a:ext cx="8359066" cy="927378"/>
          </a:xfrm>
        </p:spPr>
        <p:txBody>
          <a:bodyPr>
            <a:noAutofit/>
          </a:bodyPr>
          <a:lstStyle/>
          <a:p>
            <a:r>
              <a:rPr lang="ko-KR" altLang="en-US" b="1" dirty="0"/>
              <a:t>프로젝트 일정</a:t>
            </a:r>
            <a:r>
              <a:rPr lang="en-US" altLang="ko-KR" dirty="0"/>
              <a:t> (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E9A5-65AD-4661-9B8E-137FF1BA44AE}"/>
              </a:ext>
            </a:extLst>
          </p:cNvPr>
          <p:cNvSpPr txBox="1"/>
          <p:nvPr/>
        </p:nvSpPr>
        <p:spPr>
          <a:xfrm>
            <a:off x="2369576" y="2694039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프로젝트 계획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구현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테스트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문서작성</a:t>
            </a:r>
            <a:endParaRPr lang="en-US" altLang="ko-KR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302A1-2C76-4529-83E5-9286D832218D}"/>
              </a:ext>
            </a:extLst>
          </p:cNvPr>
          <p:cNvSpPr txBox="1"/>
          <p:nvPr/>
        </p:nvSpPr>
        <p:spPr>
          <a:xfrm>
            <a:off x="4601499" y="2694038"/>
            <a:ext cx="2231923" cy="3623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dirty="0"/>
              <a:t>: 8/25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8/25 – 8/26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8/27</a:t>
            </a:r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93372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4E317D5-08EE-447D-AFBF-AD541EB1F54A}"/>
              </a:ext>
            </a:extLst>
          </p:cNvPr>
          <p:cNvSpPr/>
          <p:nvPr/>
        </p:nvSpPr>
        <p:spPr>
          <a:xfrm rot="5400000">
            <a:off x="5541182" y="-400159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정보 </a:t>
            </a:r>
            <a:r>
              <a:rPr lang="ko-KR" altLang="en-US" sz="2500" dirty="0" err="1">
                <a:solidFill>
                  <a:schemeClr val="tx1"/>
                </a:solidFill>
              </a:rPr>
              <a:t>크롤링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79F77245-6AD9-4678-8ED0-2175F438C90D}"/>
              </a:ext>
            </a:extLst>
          </p:cNvPr>
          <p:cNvSpPr/>
          <p:nvPr/>
        </p:nvSpPr>
        <p:spPr>
          <a:xfrm rot="5400000">
            <a:off x="5541182" y="987987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카카오톡 </a:t>
            </a:r>
            <a:r>
              <a:rPr lang="en-US" altLang="ko-KR" sz="2500" dirty="0">
                <a:solidFill>
                  <a:schemeClr val="tx1"/>
                </a:solidFill>
              </a:rPr>
              <a:t>API </a:t>
            </a:r>
            <a:r>
              <a:rPr lang="ko-KR" altLang="en-US" sz="2500" dirty="0">
                <a:solidFill>
                  <a:schemeClr val="tx1"/>
                </a:solidFill>
              </a:rPr>
              <a:t>연동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67A06074-680F-411F-A98A-34EC43D8EBA4}"/>
              </a:ext>
            </a:extLst>
          </p:cNvPr>
          <p:cNvSpPr/>
          <p:nvPr/>
        </p:nvSpPr>
        <p:spPr>
          <a:xfrm rot="5400000">
            <a:off x="5541182" y="2376133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스케줄러 등록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670364B3-2617-48A4-8601-EBFDC123E1EB}"/>
              </a:ext>
            </a:extLst>
          </p:cNvPr>
          <p:cNvSpPr/>
          <p:nvPr/>
        </p:nvSpPr>
        <p:spPr>
          <a:xfrm rot="5400000">
            <a:off x="5541182" y="3753020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프로그램 동작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CAE14-5521-495A-B028-F47457E4AE7C}"/>
              </a:ext>
            </a:extLst>
          </p:cNvPr>
          <p:cNvSpPr txBox="1"/>
          <p:nvPr/>
        </p:nvSpPr>
        <p:spPr>
          <a:xfrm>
            <a:off x="3237108" y="1687955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 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6541E-92B5-433D-B890-C8077C77E83C}"/>
              </a:ext>
            </a:extLst>
          </p:cNvPr>
          <p:cNvSpPr txBox="1"/>
          <p:nvPr/>
        </p:nvSpPr>
        <p:spPr>
          <a:xfrm>
            <a:off x="3237108" y="3076101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 </a:t>
            </a:r>
            <a:endParaRPr lang="ko-KR" altLang="en-US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36DB8-0D6D-436C-B697-73E30B16B363}"/>
              </a:ext>
            </a:extLst>
          </p:cNvPr>
          <p:cNvSpPr txBox="1"/>
          <p:nvPr/>
        </p:nvSpPr>
        <p:spPr>
          <a:xfrm>
            <a:off x="3237108" y="4464247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3.  </a:t>
            </a:r>
            <a:endParaRPr lang="ko-KR" altLang="en-US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DCB80-9269-428A-8C8A-2EB1E5753FD1}"/>
              </a:ext>
            </a:extLst>
          </p:cNvPr>
          <p:cNvSpPr txBox="1"/>
          <p:nvPr/>
        </p:nvSpPr>
        <p:spPr>
          <a:xfrm>
            <a:off x="3237108" y="584094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4. 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63E9D98-6311-4111-A41D-2EA12BFC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26"/>
            <a:ext cx="8359066" cy="2003235"/>
          </a:xfrm>
        </p:spPr>
        <p:txBody>
          <a:bodyPr>
            <a:noAutofit/>
          </a:bodyPr>
          <a:lstStyle/>
          <a:p>
            <a:r>
              <a:rPr lang="ko-KR" altLang="en-US" b="1" dirty="0"/>
              <a:t>환경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dirty="0"/>
              <a:t>Python 3.8</a:t>
            </a:r>
          </a:p>
          <a:p>
            <a:pPr>
              <a:buFontTx/>
              <a:buChar char="-"/>
            </a:pPr>
            <a:r>
              <a:rPr lang="en-US" altLang="ko-KR" dirty="0"/>
              <a:t>Visual Studio Code</a:t>
            </a:r>
          </a:p>
          <a:p>
            <a:pPr>
              <a:buFontTx/>
              <a:buChar char="-"/>
            </a:pPr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Chrome</a:t>
            </a:r>
            <a:r>
              <a:rPr lang="ko-KR" altLang="en-US" dirty="0"/>
              <a:t> 버전 </a:t>
            </a:r>
            <a:r>
              <a:rPr lang="en-US" altLang="ko-KR" dirty="0"/>
              <a:t>92.0.4515.159</a:t>
            </a:r>
            <a:r>
              <a:rPr lang="ko-KR" altLang="en-US" dirty="0"/>
              <a:t> </a:t>
            </a:r>
            <a:r>
              <a:rPr lang="en-US" altLang="ko-KR" dirty="0"/>
              <a:t>64</a:t>
            </a:r>
            <a:r>
              <a:rPr lang="ko-KR" altLang="en-US" dirty="0"/>
              <a:t>비트</a:t>
            </a:r>
            <a:endParaRPr lang="en-US" altLang="ko-KR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614E224-1961-4AD6-8C9B-F20EF28F245E}"/>
              </a:ext>
            </a:extLst>
          </p:cNvPr>
          <p:cNvSpPr txBox="1">
            <a:spLocks/>
          </p:cNvSpPr>
          <p:nvPr/>
        </p:nvSpPr>
        <p:spPr>
          <a:xfrm>
            <a:off x="838200" y="3571399"/>
            <a:ext cx="8359066" cy="2003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툴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dirty="0"/>
              <a:t>카카오 </a:t>
            </a:r>
            <a:r>
              <a:rPr lang="en-US" altLang="ko-KR" dirty="0"/>
              <a:t>REST API (</a:t>
            </a:r>
            <a:r>
              <a:rPr lang="ko-KR" altLang="en-US" dirty="0"/>
              <a:t>자신에게 메시지 보내기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Visual Studio Code</a:t>
            </a:r>
          </a:p>
          <a:p>
            <a:pPr>
              <a:buFontTx/>
              <a:buChar char="-"/>
            </a:pPr>
            <a:r>
              <a:rPr lang="en-US" altLang="ko-KR" dirty="0"/>
              <a:t>Selenium</a:t>
            </a:r>
          </a:p>
          <a:p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1430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529263" y="138820"/>
            <a:ext cx="4506025" cy="938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쇼핑몰 대상 선정</a:t>
            </a:r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A4F7EE-D8EF-4644-B3AC-41617ABE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718430"/>
            <a:ext cx="69151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1F31BE-30B8-41CB-A653-BDD42DA4B2D3}"/>
              </a:ext>
            </a:extLst>
          </p:cNvPr>
          <p:cNvSpPr/>
          <p:nvPr/>
        </p:nvSpPr>
        <p:spPr>
          <a:xfrm>
            <a:off x="1876927" y="1357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https://troubadour.kr/product/detail.html?product_no=1105&amp;cate_no=45&amp;display_group=1#none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3BD69D-F813-46EF-9E7A-E3C63DBA0235}"/>
              </a:ext>
            </a:extLst>
          </p:cNvPr>
          <p:cNvSpPr/>
          <p:nvPr/>
        </p:nvSpPr>
        <p:spPr>
          <a:xfrm>
            <a:off x="1876927" y="24240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https://troubadour.kr/product/detail.html?product_no=1105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55C31-FC95-47FE-B2AF-AA83C330E6A2}"/>
              </a:ext>
            </a:extLst>
          </p:cNvPr>
          <p:cNvSpPr txBox="1"/>
          <p:nvPr/>
        </p:nvSpPr>
        <p:spPr>
          <a:xfrm>
            <a:off x="3529263" y="138820"/>
            <a:ext cx="4506025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주소에서 필요 없는 파라미터 삭제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92816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18925-D878-4F81-83A9-7093E24C6580}"/>
              </a:ext>
            </a:extLst>
          </p:cNvPr>
          <p:cNvSpPr txBox="1"/>
          <p:nvPr/>
        </p:nvSpPr>
        <p:spPr>
          <a:xfrm>
            <a:off x="770021" y="13882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색상을 선택하고 사이즈를 선택해야하는 시스템이므로 색상 클릭</a:t>
            </a:r>
            <a:r>
              <a:rPr lang="en-US" altLang="ko-KR" sz="2500" dirty="0"/>
              <a:t> -&gt; </a:t>
            </a:r>
            <a:r>
              <a:rPr lang="ko-KR" altLang="en-US" sz="2500" dirty="0"/>
              <a:t>사이즈 클릭 순으로 진행 </a:t>
            </a:r>
            <a:endParaRPr lang="en-US" altLang="ko-KR" sz="25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DB5FF2-1621-4F1C-A34E-640B250A0138}"/>
              </a:ext>
            </a:extLst>
          </p:cNvPr>
          <p:cNvGrpSpPr/>
          <p:nvPr/>
        </p:nvGrpSpPr>
        <p:grpSpPr>
          <a:xfrm>
            <a:off x="888364" y="2628901"/>
            <a:ext cx="5095875" cy="2667000"/>
            <a:chOff x="1000124" y="1805941"/>
            <a:chExt cx="5095875" cy="2667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9C6FCA9-04B5-407A-9403-CE038CD6A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0124" y="1805941"/>
              <a:ext cx="5095875" cy="2667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13B34DD-1EF9-4447-BA6A-FE2C39F14CC8}"/>
                </a:ext>
              </a:extLst>
            </p:cNvPr>
            <p:cNvSpPr/>
            <p:nvPr/>
          </p:nvSpPr>
          <p:spPr>
            <a:xfrm>
              <a:off x="3121342" y="2194560"/>
              <a:ext cx="1036320" cy="76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EB7048-A136-431C-8E04-1CDBC4809982}"/>
                </a:ext>
              </a:extLst>
            </p:cNvPr>
            <p:cNvSpPr/>
            <p:nvPr/>
          </p:nvSpPr>
          <p:spPr>
            <a:xfrm>
              <a:off x="3793054" y="3050539"/>
              <a:ext cx="555426" cy="5054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01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Words>333</Words>
  <Application>Microsoft Office PowerPoint</Application>
  <PresentationFormat>와이드스크린</PresentationFormat>
  <Paragraphs>76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쇼핑몰 옷 사이즈 확인 크롤링</vt:lpstr>
      <vt:lpstr>목차</vt:lpstr>
      <vt:lpstr>소개</vt:lpstr>
      <vt:lpstr>소개</vt:lpstr>
      <vt:lpstr>개요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757</cp:revision>
  <dcterms:created xsi:type="dcterms:W3CDTF">2021-07-13T01:25:23Z</dcterms:created>
  <dcterms:modified xsi:type="dcterms:W3CDTF">2021-08-27T05:17:18Z</dcterms:modified>
</cp:coreProperties>
</file>