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3" r:id="rId3"/>
    <p:sldId id="277" r:id="rId4"/>
    <p:sldId id="279" r:id="rId5"/>
    <p:sldId id="265" r:id="rId6"/>
    <p:sldId id="288" r:id="rId7"/>
    <p:sldId id="289" r:id="rId8"/>
    <p:sldId id="290" r:id="rId9"/>
    <p:sldId id="291" r:id="rId10"/>
    <p:sldId id="295" r:id="rId11"/>
    <p:sldId id="292" r:id="rId12"/>
    <p:sldId id="293" r:id="rId13"/>
    <p:sldId id="298" r:id="rId14"/>
    <p:sldId id="294" r:id="rId15"/>
    <p:sldId id="299" r:id="rId16"/>
    <p:sldId id="302" r:id="rId17"/>
    <p:sldId id="296" r:id="rId18"/>
    <p:sldId id="287" r:id="rId19"/>
    <p:sldId id="303" r:id="rId20"/>
    <p:sldId id="305" r:id="rId21"/>
    <p:sldId id="297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202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72" y="7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B910-B472-4689-85A4-7514D8E7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E8427-5B21-4555-B46D-68FDCDB66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A9ECC-24D9-42BE-95C9-5C9215A1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135C8-9679-4535-823F-0216E0BE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44CB5-4837-46E0-A8DC-750183DC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8B5C-59D8-4F3A-9A99-4287F438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2FA9D-C140-49D7-9791-990E904D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1A887-EFAF-4107-A07A-17B5A742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7A852-EF4F-459E-90B9-AF1CC67E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CDCE9-DA69-4D4D-BE08-4FD752B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59966-0BCF-498D-810B-19C1F9A37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1F4E3-3306-4445-B29B-27997623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97007-2E66-4B01-A113-E5247D8B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559B-A733-4BD2-B3E4-9AE5DC0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086AD-B134-472E-8954-4DE7B608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4C90-3BCA-43A2-9F83-06735AD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F1518-AFBC-4574-8C89-1B1C2B1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E291-4852-4A8D-A5CD-C5C8F022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E7DF-ECC9-4716-AD35-FE34CA20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61964-EF1E-48EA-AA55-CD0E883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F8D6-E6DD-49F0-93B4-6572847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9660C-FCBA-4A80-A6D9-BF1FC78C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6C798-8CE4-40A5-BD6B-ACD575B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6C09-041E-48AA-B088-5819F58B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DFEF5-E2F7-4456-A2A7-F55696D0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68C03-58F6-4E15-B3FB-BE032AD7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16CD7-8927-42D5-9120-EF40733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EA0E5-70C6-4423-89A0-5677D3EF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9A869-7E1B-41E9-A3F6-18277DC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AF977-2CC6-4224-B853-CA4756D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F6D95-39CA-43E7-A570-12AF88E3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011-87E4-48F0-98E7-05769482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96A35-CB3A-4770-A4CE-CEBEDD76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E76CC-E72D-4DFB-9B5E-0F72334C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B290D-7797-40E2-B860-BD0AD2E2F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181F-14EB-43FC-9BA5-23AB8DED9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D5837-1CF7-419F-AFC3-7191ED87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67E457-8BCC-4943-83BA-A4ADCF38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5D798-800D-4E8F-AEF0-F7D1649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3C31-0EDC-4500-8855-B1EE38D3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40311-EC32-479B-9AAC-A2B0725C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F0F7C-2ADC-4F99-B977-1C69050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8B9F4-3928-40DD-B458-259B465A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9F2C-3C72-4E42-808B-2DD1A5C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8B981-33EC-4E45-841E-E367C25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7FC29-31F8-4C07-8D5B-9038F60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3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C5AE-EDB8-465B-8D48-BD701D08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2298E-7A44-4593-87B4-8529928F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7004E-D839-41E3-801E-7E398C17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8FC1B-C959-4EA6-83AE-5960B4A1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83ACE-7400-4B1F-9104-DE4CCBC1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3A9C2-B954-4FD0-94F2-47D2A657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D8CC-9E0E-4A7D-A8BD-6935C277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27641-DFBB-4479-96D6-0BB009E4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0343B-DDF6-424B-91CB-5FE63D54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DA080-C48C-4FD6-8574-76D22A5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D597F-6819-48BF-90E9-1920CB4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B3E1-4764-4A13-85C8-788FD09E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A3B182-E6C8-42F1-BF81-990A772C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E0D19-6925-4E84-9514-CE45ADF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7F5D5-D9CD-4A49-84FD-3BB26FA0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FCAD-8E72-4490-9D67-FF3ADE8F49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ED6EB-7EA7-4285-B356-4C49F1F57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A5C84-E3CA-4866-863A-F9DD323E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5000" dirty="0"/>
              <a:t>쇼핑몰 옷 사이즈 확인 </a:t>
            </a:r>
            <a:r>
              <a:rPr lang="ko-KR" altLang="en-US" sz="5000" dirty="0" err="1"/>
              <a:t>크롤링</a:t>
            </a:r>
            <a:endParaRPr lang="ko-KR" alt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AA433-04D2-4C51-8060-4116631C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Semi </a:t>
            </a:r>
            <a:r>
              <a:rPr lang="ko-KR" altLang="en-US" dirty="0"/>
              <a:t>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9ABDB-1C8A-45A8-815E-BDA3D37E89EB}"/>
              </a:ext>
            </a:extLst>
          </p:cNvPr>
          <p:cNvSpPr txBox="1"/>
          <p:nvPr/>
        </p:nvSpPr>
        <p:spPr>
          <a:xfrm>
            <a:off x="8546237" y="5349875"/>
            <a:ext cx="212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2021. 08. 29</a:t>
            </a:r>
          </a:p>
          <a:p>
            <a:endParaRPr lang="en-US" altLang="ko-KR" dirty="0"/>
          </a:p>
          <a:p>
            <a:r>
              <a:rPr lang="ko-KR" altLang="en-US" dirty="0" err="1"/>
              <a:t>연람희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582CAF-9980-418B-A1C4-FD132B718289}"/>
              </a:ext>
            </a:extLst>
          </p:cNvPr>
          <p:cNvCxnSpPr>
            <a:cxnSpLocks/>
          </p:cNvCxnSpPr>
          <p:nvPr/>
        </p:nvCxnSpPr>
        <p:spPr>
          <a:xfrm>
            <a:off x="2064773" y="3156727"/>
            <a:ext cx="801329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E5ABC6F-45C1-450B-BE93-B7C73792E8C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3928086-A25F-46B9-95A0-14C1820CE7DC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18925-D878-4F81-83A9-7093E24C6580}"/>
              </a:ext>
            </a:extLst>
          </p:cNvPr>
          <p:cNvSpPr txBox="1"/>
          <p:nvPr/>
        </p:nvSpPr>
        <p:spPr>
          <a:xfrm>
            <a:off x="806597" y="1613900"/>
            <a:ext cx="10844629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요소 검사를 통해 색상을 클릭할 수 있는 </a:t>
            </a:r>
            <a:r>
              <a:rPr lang="en-US" altLang="ko-KR" sz="2500" dirty="0"/>
              <a:t>a</a:t>
            </a:r>
            <a:r>
              <a:rPr lang="ko-KR" altLang="en-US" sz="2500" dirty="0"/>
              <a:t>태그의 </a:t>
            </a:r>
            <a:r>
              <a:rPr lang="en-US" altLang="ko-KR" sz="2500" dirty="0" err="1"/>
              <a:t>Xpath</a:t>
            </a:r>
            <a:r>
              <a:rPr lang="ko-KR" altLang="en-US" sz="2500" dirty="0"/>
              <a:t>를 저장함</a:t>
            </a: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18D32B-5A43-45FF-AD0E-0B060698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2812186"/>
            <a:ext cx="4505325" cy="34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9AB0C5-960E-4681-BA6F-A1E87FAEB553}"/>
              </a:ext>
            </a:extLst>
          </p:cNvPr>
          <p:cNvSpPr txBox="1"/>
          <p:nvPr/>
        </p:nvSpPr>
        <p:spPr>
          <a:xfrm>
            <a:off x="6155101" y="4198759"/>
            <a:ext cx="559494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/>
              <a:t>color_xpath</a:t>
            </a:r>
            <a:r>
              <a:rPr lang="en-US" altLang="ko-KR" dirty="0"/>
              <a:t> = '//*[@id="df-product-detail"]/div/div[2]/div/div/div[1]/div[1]/ul/li[1]/ul/li[2]/ul/li/a'</a:t>
            </a:r>
          </a:p>
          <a:p>
            <a:endParaRPr lang="en-US" altLang="ko-KR" sz="25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BE86E5-B59A-4378-B712-7964A37A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0DA4AB-B632-435F-8CC9-8ACFBB749FDC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0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59BDE0-CA36-48E0-A6FC-52447A96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3" y="3015234"/>
            <a:ext cx="4657725" cy="377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3F58D-250F-479A-BBAE-53AB65ECED82}"/>
              </a:ext>
            </a:extLst>
          </p:cNvPr>
          <p:cNvSpPr txBox="1"/>
          <p:nvPr/>
        </p:nvSpPr>
        <p:spPr>
          <a:xfrm>
            <a:off x="450913" y="1667954"/>
            <a:ext cx="11200313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요소 검사를 통해 사이즈</a:t>
            </a:r>
            <a:r>
              <a:rPr lang="en-US" altLang="ko-KR" sz="2500" dirty="0"/>
              <a:t>(M)</a:t>
            </a:r>
            <a:r>
              <a:rPr lang="ko-KR" altLang="en-US" sz="2500" dirty="0"/>
              <a:t>를 클릭할 수 있는 </a:t>
            </a:r>
            <a:r>
              <a:rPr lang="en-US" altLang="ko-KR" sz="2500" dirty="0"/>
              <a:t>a</a:t>
            </a:r>
            <a:r>
              <a:rPr lang="ko-KR" altLang="en-US" sz="2500" dirty="0"/>
              <a:t>태그의 </a:t>
            </a:r>
            <a:r>
              <a:rPr lang="en-US" altLang="ko-KR" sz="2500" dirty="0" err="1"/>
              <a:t>Xpath</a:t>
            </a:r>
            <a:r>
              <a:rPr lang="ko-KR" altLang="en-US" sz="2500" dirty="0"/>
              <a:t>를 저장함</a:t>
            </a:r>
            <a:endParaRPr lang="en-US" altLang="ko-KR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CFFD5-8AFD-4D1F-852F-F64C922F53F0}"/>
              </a:ext>
            </a:extLst>
          </p:cNvPr>
          <p:cNvSpPr txBox="1"/>
          <p:nvPr/>
        </p:nvSpPr>
        <p:spPr>
          <a:xfrm>
            <a:off x="6096001" y="4110887"/>
            <a:ext cx="5555226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size = </a:t>
            </a:r>
            <a:r>
              <a:rPr lang="en-US" altLang="ko-KR" i="1" dirty="0" err="1"/>
              <a:t>self</a:t>
            </a:r>
            <a:r>
              <a:rPr lang="en-US" altLang="ko-KR" dirty="0" err="1"/>
              <a:t>.driver.find_element_by_xpath</a:t>
            </a:r>
            <a:r>
              <a:rPr lang="en-US" altLang="ko-KR" dirty="0"/>
              <a:t>('//*[@id="df-product-detail"]/div/div[2]/div/div/div[1]/div[1]/ul/li[2]/ul/li[2]/ul/li[2]/a/span')</a:t>
            </a:r>
          </a:p>
          <a:p>
            <a:endParaRPr lang="en-US" altLang="ko-KR" sz="25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458563C-8315-46BA-8AD4-454FA067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474736-D4D5-48EC-8673-080361A113F6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2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E82A51-869A-49F1-99EC-92329D95E528}"/>
              </a:ext>
            </a:extLst>
          </p:cNvPr>
          <p:cNvSpPr txBox="1"/>
          <p:nvPr/>
        </p:nvSpPr>
        <p:spPr>
          <a:xfrm>
            <a:off x="838200" y="1613881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품절이라고 표시된 태그를 찾아 </a:t>
            </a:r>
            <a:r>
              <a:rPr lang="en-US" altLang="ko-KR" sz="2500" dirty="0" err="1"/>
              <a:t>Xpath</a:t>
            </a:r>
            <a:r>
              <a:rPr lang="ko-KR" altLang="en-US" sz="2500" dirty="0"/>
              <a:t>를 저장함</a:t>
            </a:r>
            <a:endParaRPr lang="en-US" altLang="ko-KR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FA06D3-E9A2-435D-B4C0-7AAF4EB9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9" y="3159000"/>
            <a:ext cx="630555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62BE74-C176-4E69-986C-5A0D862A857B}"/>
              </a:ext>
            </a:extLst>
          </p:cNvPr>
          <p:cNvSpPr txBox="1"/>
          <p:nvPr/>
        </p:nvSpPr>
        <p:spPr>
          <a:xfrm>
            <a:off x="7187184" y="3679583"/>
            <a:ext cx="4368544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/>
              <a:t>text_xpath</a:t>
            </a:r>
            <a:r>
              <a:rPr lang="en-US" altLang="ko-KR" dirty="0"/>
              <a:t> = '//*[@id="df-product-detail"]/div/div[2]/div/div/div[1]/div[1]/ul/li[2]/ul/li[2]/p/span'</a:t>
            </a:r>
          </a:p>
          <a:p>
            <a:endParaRPr lang="en-US" altLang="ko-KR" sz="25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4BF0ADF-1DE1-445B-8308-26DCFF9C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5BB3CBA-DE9E-4772-A021-7B070F2B1D7F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52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7686E-EF97-4235-935F-7AED233D9134}"/>
              </a:ext>
            </a:extLst>
          </p:cNvPr>
          <p:cNvSpPr txBox="1"/>
          <p:nvPr/>
        </p:nvSpPr>
        <p:spPr>
          <a:xfrm>
            <a:off x="838200" y="1488135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코드 작성</a:t>
            </a:r>
            <a:r>
              <a:rPr lang="en-US" altLang="ko-KR" sz="2500" dirty="0"/>
              <a:t>:</a:t>
            </a:r>
            <a:r>
              <a:rPr lang="ko-KR" altLang="en-US" sz="2500" dirty="0"/>
              <a:t> </a:t>
            </a:r>
            <a:r>
              <a:rPr lang="en-US" altLang="ko-KR" sz="2500" dirty="0"/>
              <a:t>size check bot </a:t>
            </a:r>
            <a:r>
              <a:rPr lang="ko-KR" altLang="en-US" sz="2500" dirty="0"/>
              <a:t>객체 선언</a:t>
            </a:r>
            <a:endParaRPr lang="en-US" altLang="ko-KR" sz="25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38AEE9-3747-47E4-A38A-2CEC0790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00" y="2958918"/>
            <a:ext cx="9829800" cy="3495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1857B1-CB88-40F3-AC8E-135A4DBFDC6E}"/>
              </a:ext>
            </a:extLst>
          </p:cNvPr>
          <p:cNvSpPr txBox="1"/>
          <p:nvPr/>
        </p:nvSpPr>
        <p:spPr>
          <a:xfrm>
            <a:off x="2629646" y="2529276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/>
              <a:t>&lt;shopping_mall_crawling.py&gt;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88C6275-2D9F-469B-B011-37AFD7B5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67C8C56-8371-463D-98C4-00825CE9F3F2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63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DA06C6-1210-40BB-8247-36B6B0B7B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7292"/>
            <a:ext cx="12192000" cy="2123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C296D1-86D5-4A3E-9A04-3B770CCD99BA}"/>
              </a:ext>
            </a:extLst>
          </p:cNvPr>
          <p:cNvSpPr txBox="1"/>
          <p:nvPr/>
        </p:nvSpPr>
        <p:spPr>
          <a:xfrm>
            <a:off x="-881226" y="1394660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500" dirty="0"/>
              <a:t>코드 작성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Xpath</a:t>
            </a:r>
            <a:r>
              <a:rPr lang="en-US" altLang="ko-KR" sz="2500" dirty="0"/>
              <a:t> </a:t>
            </a:r>
            <a:r>
              <a:rPr lang="ko-KR" altLang="en-US" sz="2500" dirty="0"/>
              <a:t>관련 함수</a:t>
            </a:r>
            <a:endParaRPr lang="en-US" altLang="ko-KR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BE867-59D9-46DA-B641-E84114586815}"/>
              </a:ext>
            </a:extLst>
          </p:cNvPr>
          <p:cNvSpPr txBox="1"/>
          <p:nvPr/>
        </p:nvSpPr>
        <p:spPr>
          <a:xfrm>
            <a:off x="2463366" y="2866517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/>
              <a:t>&lt;shopping_mall_crawling.py&gt;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A16F096-DCE8-4F76-989B-8889E6D1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94E790-5542-4263-AEF3-CBE46241848B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6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296D1-86D5-4A3E-9A04-3B770CCD99BA}"/>
              </a:ext>
            </a:extLst>
          </p:cNvPr>
          <p:cNvSpPr txBox="1"/>
          <p:nvPr/>
        </p:nvSpPr>
        <p:spPr>
          <a:xfrm>
            <a:off x="838200" y="1362792"/>
            <a:ext cx="9622536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코드 작성</a:t>
            </a:r>
            <a:r>
              <a:rPr lang="en-US" altLang="ko-KR" sz="2500" dirty="0"/>
              <a:t>: </a:t>
            </a:r>
            <a:r>
              <a:rPr lang="ko-KR" altLang="en-US" sz="2500" dirty="0"/>
              <a:t>카카오톡 보내기 함수</a:t>
            </a:r>
            <a:r>
              <a:rPr lang="en-US" altLang="ko-KR" sz="2500" dirty="0"/>
              <a:t>, </a:t>
            </a:r>
            <a:r>
              <a:rPr lang="ko-KR" altLang="en-US" sz="2500" dirty="0"/>
              <a:t>프로세스 끝내는 함수</a:t>
            </a:r>
            <a:r>
              <a:rPr lang="en-US" altLang="ko-KR" sz="2500" dirty="0"/>
              <a:t>, </a:t>
            </a:r>
            <a:r>
              <a:rPr lang="ko-KR" altLang="en-US" sz="2500" dirty="0"/>
              <a:t>재고가 있을 시 보냈던 메시지 체크 함수</a:t>
            </a:r>
            <a:endParaRPr lang="en-US" altLang="ko-KR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2F2EDC-4AC2-4101-ACC8-C0D633BB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40" y="3647988"/>
            <a:ext cx="4124325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38616-1878-4845-B021-21AC78582BAF}"/>
              </a:ext>
            </a:extLst>
          </p:cNvPr>
          <p:cNvSpPr txBox="1"/>
          <p:nvPr/>
        </p:nvSpPr>
        <p:spPr>
          <a:xfrm>
            <a:off x="-2391754" y="3210012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dirty="0"/>
              <a:t>&lt;shopping_mall_crawling.py&gt;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880B286-7F0A-46BF-B79F-D1BC2EF3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7DD8D7-C4B5-49CF-BE07-3FE553FC680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904F457-397C-43A3-BDE5-75A01BE2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882" y="2927152"/>
            <a:ext cx="3400425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6312A0-273C-4D40-A6F4-11BBD5C9DEF6}"/>
              </a:ext>
            </a:extLst>
          </p:cNvPr>
          <p:cNvSpPr txBox="1"/>
          <p:nvPr/>
        </p:nvSpPr>
        <p:spPr>
          <a:xfrm>
            <a:off x="3615146" y="2501014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dirty="0"/>
              <a:t>&lt;shopping_mall_crawling.py&gt;</a:t>
            </a:r>
          </a:p>
        </p:txBody>
      </p:sp>
    </p:spTree>
    <p:extLst>
      <p:ext uri="{BB962C8B-B14F-4D97-AF65-F5344CB8AC3E}">
        <p14:creationId xmlns:p14="http://schemas.microsoft.com/office/powerpoint/2010/main" val="353166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760E2B-D2F7-4FF3-9C51-9DCA0F3F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871" y="3182112"/>
            <a:ext cx="4533900" cy="2790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8BD9D7-9C4D-4EBC-B24A-54328363F989}"/>
              </a:ext>
            </a:extLst>
          </p:cNvPr>
          <p:cNvSpPr txBox="1"/>
          <p:nvPr/>
        </p:nvSpPr>
        <p:spPr>
          <a:xfrm>
            <a:off x="8671126" y="2699050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&lt;main.py&gt;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E8498-07C9-439B-9FA2-82269D7E295F}"/>
              </a:ext>
            </a:extLst>
          </p:cNvPr>
          <p:cNvSpPr txBox="1"/>
          <p:nvPr/>
        </p:nvSpPr>
        <p:spPr>
          <a:xfrm>
            <a:off x="720000" y="1496807"/>
            <a:ext cx="11085095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코드 작성</a:t>
            </a:r>
            <a:r>
              <a:rPr lang="en-US" altLang="ko-KR" sz="2500" dirty="0"/>
              <a:t>: </a:t>
            </a:r>
            <a:r>
              <a:rPr lang="ko-KR" altLang="en-US" sz="2500" dirty="0"/>
              <a:t>실행 함수와 </a:t>
            </a:r>
            <a:r>
              <a:rPr lang="ko-KR" altLang="en-US" sz="2500" dirty="0" err="1"/>
              <a:t>메인함수</a:t>
            </a:r>
            <a:endParaRPr lang="en-US" altLang="ko-KR" sz="25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3043FD-15F3-416F-B5D9-6D0F163A2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28" y="3980457"/>
            <a:ext cx="4438650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335905-C56F-47F3-AE43-664D103C0E22}"/>
              </a:ext>
            </a:extLst>
          </p:cNvPr>
          <p:cNvSpPr txBox="1"/>
          <p:nvPr/>
        </p:nvSpPr>
        <p:spPr>
          <a:xfrm>
            <a:off x="1723768" y="3568450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&lt;shopping_mall_crawling.py&gt;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EEB7106-8F37-4264-95F9-F08B0EDE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12E024E-93BD-46AB-9C36-A0A524F0F91F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01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7686E-EF97-4235-935F-7AED233D9134}"/>
              </a:ext>
            </a:extLst>
          </p:cNvPr>
          <p:cNvSpPr txBox="1"/>
          <p:nvPr/>
        </p:nvSpPr>
        <p:spPr>
          <a:xfrm>
            <a:off x="832164" y="1310672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카카오 인증 코드 작성</a:t>
            </a:r>
            <a:endParaRPr lang="en-US" altLang="ko-KR" sz="2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86C7A3-D28C-4EA1-904A-BA8E0075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28" y="2581372"/>
            <a:ext cx="7089744" cy="4042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13EF8-BB97-4E8A-BFA3-B67CDCFF6692}"/>
              </a:ext>
            </a:extLst>
          </p:cNvPr>
          <p:cNvSpPr txBox="1"/>
          <p:nvPr/>
        </p:nvSpPr>
        <p:spPr>
          <a:xfrm>
            <a:off x="4305613" y="2094350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&lt;kakao_token_manage.py&gt;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178A704-EEB7-4C26-BF30-2EBD4FB6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DE1F548-61C5-45F7-B8AD-B76C64E1F632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27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-1" y="1267633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메시지 보내기 코드 작성</a:t>
            </a:r>
            <a:endParaRPr lang="en-US" altLang="ko-KR" sz="2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21E199-8D3F-461F-A94F-F077FE6C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7" y="2593196"/>
            <a:ext cx="6946730" cy="4072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3D200C-57D8-4D3C-B519-8AB86892FE5D}"/>
              </a:ext>
            </a:extLst>
          </p:cNvPr>
          <p:cNvSpPr txBox="1"/>
          <p:nvPr/>
        </p:nvSpPr>
        <p:spPr>
          <a:xfrm>
            <a:off x="4442674" y="2127458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&lt;kakao_token_manage.py&gt;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61DAF00-0748-46E8-A04B-4EA99A9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8CD285-A050-4B01-B322-112E73902747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79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-332758" y="1389886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500" dirty="0"/>
              <a:t>스케줄러 등록</a:t>
            </a:r>
            <a:endParaRPr lang="en-US" altLang="ko-KR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D200C-57D8-4D3C-B519-8AB86892FE5D}"/>
              </a:ext>
            </a:extLst>
          </p:cNvPr>
          <p:cNvSpPr txBox="1"/>
          <p:nvPr/>
        </p:nvSpPr>
        <p:spPr>
          <a:xfrm>
            <a:off x="2927070" y="2436321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일반</a:t>
            </a:r>
            <a:r>
              <a:rPr lang="en-US" altLang="ko-KR" dirty="0"/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E3F736-9456-44D3-BCB4-3130E002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56" y="2885043"/>
            <a:ext cx="4677793" cy="36342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1A17C21-D678-4B05-B141-8EF91BB0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FD3DA9-EF32-45CA-A932-259C582FF4E5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6B5B75-499C-4921-965C-181D3B2BB461}"/>
              </a:ext>
            </a:extLst>
          </p:cNvPr>
          <p:cNvSpPr txBox="1"/>
          <p:nvPr/>
        </p:nvSpPr>
        <p:spPr>
          <a:xfrm>
            <a:off x="8376486" y="2462232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트리거</a:t>
            </a:r>
            <a:r>
              <a:rPr lang="en-US" altLang="ko-KR" dirty="0"/>
              <a:t>&gt;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2BAF34-9CFC-4933-A7D7-D8F3FBC2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560" y="2885043"/>
            <a:ext cx="4343405" cy="3702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60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4" y="41385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341" y="1897625"/>
            <a:ext cx="5474323" cy="388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A8A8384-45CB-48AC-99A2-6AAEBF174486}"/>
              </a:ext>
            </a:extLst>
          </p:cNvPr>
          <p:cNvCxnSpPr>
            <a:cxnSpLocks/>
          </p:cNvCxnSpPr>
          <p:nvPr/>
        </p:nvCxnSpPr>
        <p:spPr>
          <a:xfrm>
            <a:off x="1710813" y="1622897"/>
            <a:ext cx="431636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FB676C5-DB0F-4696-8527-6F7B0F76607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7450E2-93AF-465C-B97D-B6FB0C200A5E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562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D200C-57D8-4D3C-B519-8AB86892FE5D}"/>
              </a:ext>
            </a:extLst>
          </p:cNvPr>
          <p:cNvSpPr txBox="1"/>
          <p:nvPr/>
        </p:nvSpPr>
        <p:spPr>
          <a:xfrm>
            <a:off x="2605200" y="2141943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동작</a:t>
            </a:r>
            <a:r>
              <a:rPr lang="en-US" altLang="ko-KR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E4262-D1A9-45DE-A209-2FCE9A99460B}"/>
              </a:ext>
            </a:extLst>
          </p:cNvPr>
          <p:cNvSpPr txBox="1"/>
          <p:nvPr/>
        </p:nvSpPr>
        <p:spPr>
          <a:xfrm>
            <a:off x="-272640" y="13736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500" dirty="0"/>
              <a:t>스케줄러 등록</a:t>
            </a:r>
            <a:endParaRPr lang="en-US" altLang="ko-KR" sz="2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BA4130-DB42-46C7-B610-E6AC8EB3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610527"/>
            <a:ext cx="4928553" cy="3975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CB11A1C-A9AD-414D-92AC-CD6C9B67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8CB822-DC3A-435F-A1C5-488762913EDC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55530A2-5AA4-4BA1-90E5-AAD9B6A6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712" y="2686435"/>
            <a:ext cx="3381375" cy="3286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7E444C-0CEB-4984-B27E-11720233BDE3}"/>
              </a:ext>
            </a:extLst>
          </p:cNvPr>
          <p:cNvSpPr txBox="1"/>
          <p:nvPr/>
        </p:nvSpPr>
        <p:spPr>
          <a:xfrm>
            <a:off x="6155100" y="13736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500" dirty="0"/>
              <a:t>카카오 메시지 확인</a:t>
            </a:r>
            <a:endParaRPr lang="en-US" altLang="ko-KR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65593-E1A2-4137-B936-3D19AE71A28E}"/>
              </a:ext>
            </a:extLst>
          </p:cNvPr>
          <p:cNvSpPr txBox="1"/>
          <p:nvPr/>
        </p:nvSpPr>
        <p:spPr>
          <a:xfrm>
            <a:off x="8376437" y="2235374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카카오톡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2987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/>
              <a:t>결론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80"/>
            <a:ext cx="10515600" cy="46588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ko-KR" altLang="en-US" dirty="0"/>
          </a:p>
          <a:p>
            <a:pPr marL="514350" indent="-514350">
              <a:buAutoNum type="arabicParenR"/>
            </a:pPr>
            <a:r>
              <a:rPr lang="ko-KR" altLang="en-US" sz="2500" dirty="0"/>
              <a:t>카카오톡으로 옷 사이즈 현황을 원하는 시간대에 받아볼 수 있어 편리함</a:t>
            </a:r>
            <a:r>
              <a:rPr lang="en-US" altLang="ko-KR" sz="2500" dirty="0"/>
              <a:t>.</a:t>
            </a:r>
          </a:p>
          <a:p>
            <a:pPr marL="514350" indent="-514350">
              <a:buAutoNum type="arabicParenR"/>
            </a:pPr>
            <a:endParaRPr lang="en-US" altLang="ko-KR" sz="2500" dirty="0"/>
          </a:p>
          <a:p>
            <a:pPr marL="514350" indent="-514350">
              <a:buAutoNum type="arabicParenR"/>
            </a:pPr>
            <a:r>
              <a:rPr lang="ko-KR" altLang="en-US" sz="2500" dirty="0"/>
              <a:t>타 쇼핑몰 사이트에 적용 가능하도록 함수로 작성 되어</a:t>
            </a:r>
            <a:r>
              <a:rPr lang="en-US" altLang="ko-KR" sz="2500" dirty="0"/>
              <a:t>, </a:t>
            </a:r>
            <a:r>
              <a:rPr lang="ko-KR" altLang="en-US" sz="2500" dirty="0"/>
              <a:t>코드만 간단히 변경하여 재사용 가능</a:t>
            </a:r>
            <a:endParaRPr lang="en-US" altLang="ko-KR" sz="2500" dirty="0"/>
          </a:p>
          <a:p>
            <a:pPr marL="514350" indent="-514350">
              <a:buAutoNum type="arabicParenR"/>
            </a:pPr>
            <a:endParaRPr lang="en-US" altLang="ko-KR" sz="2500" dirty="0"/>
          </a:p>
          <a:p>
            <a:pPr marL="514350" indent="-514350">
              <a:buAutoNum type="arabicParenR"/>
            </a:pPr>
            <a:r>
              <a:rPr lang="ko-KR" altLang="en-US" sz="2500" dirty="0"/>
              <a:t>카카오톡 </a:t>
            </a:r>
            <a:r>
              <a:rPr lang="en-US" altLang="ko-KR" sz="2500" dirty="0"/>
              <a:t>access token</a:t>
            </a:r>
            <a:r>
              <a:rPr lang="ko-KR" altLang="en-US" sz="2500" dirty="0"/>
              <a:t>이 </a:t>
            </a:r>
            <a:r>
              <a:rPr lang="en-US" altLang="ko-KR" sz="2500" dirty="0"/>
              <a:t>6</a:t>
            </a:r>
            <a:r>
              <a:rPr lang="ko-KR" altLang="en-US" sz="2500" dirty="0"/>
              <a:t>시간마다 </a:t>
            </a:r>
            <a:r>
              <a:rPr lang="en-US" altLang="ko-KR" sz="2500" dirty="0"/>
              <a:t>refresh </a:t>
            </a:r>
            <a:r>
              <a:rPr lang="ko-KR" altLang="en-US" sz="2500" dirty="0"/>
              <a:t>되어야 하므로</a:t>
            </a:r>
            <a:r>
              <a:rPr lang="en-US" altLang="ko-KR" sz="2500" dirty="0"/>
              <a:t>, </a:t>
            </a:r>
            <a:r>
              <a:rPr lang="ko-KR" altLang="en-US" sz="2500" dirty="0"/>
              <a:t>후에 </a:t>
            </a:r>
            <a:r>
              <a:rPr lang="en-US" altLang="ko-KR" sz="2500" dirty="0"/>
              <a:t>refresh </a:t>
            </a:r>
            <a:r>
              <a:rPr lang="ko-KR" altLang="en-US" sz="2500" dirty="0"/>
              <a:t>또한 자동화할 수 있도록 개선해야 함</a:t>
            </a:r>
            <a:endParaRPr lang="en-US" altLang="ko-KR" sz="2500" dirty="0"/>
          </a:p>
          <a:p>
            <a:pPr marL="514350" indent="-514350">
              <a:buAutoNum type="arabicParenR"/>
            </a:pPr>
            <a:endParaRPr lang="en-US" altLang="ko-KR" sz="25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ko-KR" altLang="en-US" sz="2500" dirty="0"/>
              <a:t>윈도우 스케줄러의 동작 오류로 인해 수동 작업을 해야 함</a:t>
            </a:r>
            <a:r>
              <a:rPr lang="en-US" altLang="ko-KR" sz="2500" dirty="0"/>
              <a:t>. </a:t>
            </a:r>
            <a:r>
              <a:rPr lang="ko-KR" altLang="en-US" sz="2500" dirty="0"/>
              <a:t>리눅스에서 </a:t>
            </a:r>
            <a:r>
              <a:rPr lang="en-US" altLang="ko-KR" sz="2500" dirty="0"/>
              <a:t>crontab</a:t>
            </a:r>
            <a:r>
              <a:rPr lang="ko-KR" altLang="en-US" sz="2500" dirty="0"/>
              <a:t>을 사용한다면 오류 없이 정상 작동될 것으로 기대</a:t>
            </a:r>
            <a:endParaRPr lang="en-US" altLang="ko-KR" sz="2500" dirty="0"/>
          </a:p>
          <a:p>
            <a:pPr marL="514350" indent="-514350">
              <a:buAutoNum type="arabicParenR"/>
            </a:pPr>
            <a:endParaRPr lang="en-US" altLang="ko-KR" sz="2500" dirty="0"/>
          </a:p>
          <a:p>
            <a:pPr marL="514350" indent="-514350">
              <a:buAutoNum type="arabicParenR"/>
            </a:pPr>
            <a:endParaRPr lang="en-US" altLang="ko-KR" sz="25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90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688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49F4F9D9-EE5A-4BB0-B1CF-D86ABD099B3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C951FC5-2252-4F3F-A7BF-E103207422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39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0"/>
            <a:ext cx="10515600" cy="465887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목적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514350" indent="-514350">
              <a:buAutoNum type="arabicParenR"/>
            </a:pPr>
            <a:r>
              <a:rPr lang="ko-KR" altLang="en-US" sz="2500" dirty="0" err="1"/>
              <a:t>크롤링을</a:t>
            </a:r>
            <a:r>
              <a:rPr lang="ko-KR" altLang="en-US" sz="2500" dirty="0"/>
              <a:t> 반복 학습하여 원하는 수준의 </a:t>
            </a:r>
            <a:r>
              <a:rPr lang="ko-KR" altLang="en-US" sz="2500" dirty="0" err="1"/>
              <a:t>크롤링이</a:t>
            </a:r>
            <a:r>
              <a:rPr lang="ko-KR" altLang="en-US" sz="2500" dirty="0"/>
              <a:t> 가능하게 한다</a:t>
            </a:r>
            <a:r>
              <a:rPr lang="en-US" altLang="ko-KR" sz="2500" dirty="0"/>
              <a:t>.</a:t>
            </a:r>
          </a:p>
          <a:p>
            <a:pPr marL="514350" indent="-514350">
              <a:buAutoNum type="arabicParenR"/>
            </a:pPr>
            <a:endParaRPr lang="en-US" altLang="ko-KR" sz="2500" dirty="0"/>
          </a:p>
          <a:p>
            <a:pPr marL="514350" indent="-514350">
              <a:buAutoNum type="arabicParenR"/>
            </a:pPr>
            <a:r>
              <a:rPr lang="ko-KR" altLang="en-US" sz="2500" dirty="0"/>
              <a:t>쇼핑몰 사이트에서 필요한 정보를 추출하여 카카오톡을 통해 정보를 받아볼 수 있도록 한다</a:t>
            </a:r>
            <a:r>
              <a:rPr lang="en-US" altLang="ko-KR" sz="2500" dirty="0"/>
              <a:t>.</a:t>
            </a: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4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1"/>
            <a:ext cx="8359066" cy="927378"/>
          </a:xfrm>
        </p:spPr>
        <p:txBody>
          <a:bodyPr>
            <a:noAutofit/>
          </a:bodyPr>
          <a:lstStyle/>
          <a:p>
            <a:r>
              <a:rPr lang="ko-KR" altLang="en-US" b="1" dirty="0"/>
              <a:t>프로젝트 일정</a:t>
            </a:r>
            <a:r>
              <a:rPr lang="en-US" altLang="ko-KR" dirty="0"/>
              <a:t> (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3E9A5-65AD-4661-9B8E-137FF1BA44AE}"/>
              </a:ext>
            </a:extLst>
          </p:cNvPr>
          <p:cNvSpPr txBox="1"/>
          <p:nvPr/>
        </p:nvSpPr>
        <p:spPr>
          <a:xfrm>
            <a:off x="2369576" y="2694039"/>
            <a:ext cx="2231923" cy="2993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프로젝트 계획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구현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테스트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문서작성</a:t>
            </a:r>
            <a:endParaRPr lang="en-US" altLang="ko-KR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302A1-2C76-4529-83E5-9286D832218D}"/>
              </a:ext>
            </a:extLst>
          </p:cNvPr>
          <p:cNvSpPr txBox="1"/>
          <p:nvPr/>
        </p:nvSpPr>
        <p:spPr>
          <a:xfrm>
            <a:off x="4601499" y="2694038"/>
            <a:ext cx="2231923" cy="3623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dirty="0"/>
              <a:t>: 8/25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8/25 – 8/26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8/26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8/27 – 8/28</a:t>
            </a:r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93372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4E317D5-08EE-447D-AFBF-AD541EB1F54A}"/>
              </a:ext>
            </a:extLst>
          </p:cNvPr>
          <p:cNvSpPr/>
          <p:nvPr/>
        </p:nvSpPr>
        <p:spPr>
          <a:xfrm rot="5400000">
            <a:off x="5541182" y="-400159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정보 </a:t>
            </a:r>
            <a:r>
              <a:rPr lang="ko-KR" altLang="en-US" sz="2500" dirty="0" err="1">
                <a:solidFill>
                  <a:schemeClr val="tx1"/>
                </a:solidFill>
              </a:rPr>
              <a:t>크롤링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79F77245-6AD9-4678-8ED0-2175F438C90D}"/>
              </a:ext>
            </a:extLst>
          </p:cNvPr>
          <p:cNvSpPr/>
          <p:nvPr/>
        </p:nvSpPr>
        <p:spPr>
          <a:xfrm rot="5400000">
            <a:off x="5541182" y="987987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카카오톡 </a:t>
            </a:r>
            <a:r>
              <a:rPr lang="en-US" altLang="ko-KR" sz="2500" dirty="0">
                <a:solidFill>
                  <a:schemeClr val="tx1"/>
                </a:solidFill>
              </a:rPr>
              <a:t>API </a:t>
            </a:r>
            <a:r>
              <a:rPr lang="ko-KR" altLang="en-US" sz="2500" dirty="0">
                <a:solidFill>
                  <a:schemeClr val="tx1"/>
                </a:solidFill>
              </a:rPr>
              <a:t>연동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67A06074-680F-411F-A98A-34EC43D8EBA4}"/>
              </a:ext>
            </a:extLst>
          </p:cNvPr>
          <p:cNvSpPr/>
          <p:nvPr/>
        </p:nvSpPr>
        <p:spPr>
          <a:xfrm rot="5400000">
            <a:off x="5541182" y="2376133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스케줄러 등록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670364B3-2617-48A4-8601-EBFDC123E1EB}"/>
              </a:ext>
            </a:extLst>
          </p:cNvPr>
          <p:cNvSpPr/>
          <p:nvPr/>
        </p:nvSpPr>
        <p:spPr>
          <a:xfrm rot="5400000">
            <a:off x="5541182" y="3753020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프로그램 동작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CAE14-5521-495A-B028-F47457E4AE7C}"/>
              </a:ext>
            </a:extLst>
          </p:cNvPr>
          <p:cNvSpPr txBox="1"/>
          <p:nvPr/>
        </p:nvSpPr>
        <p:spPr>
          <a:xfrm>
            <a:off x="3237108" y="1687955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 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6541E-92B5-433D-B890-C8077C77E83C}"/>
              </a:ext>
            </a:extLst>
          </p:cNvPr>
          <p:cNvSpPr txBox="1"/>
          <p:nvPr/>
        </p:nvSpPr>
        <p:spPr>
          <a:xfrm>
            <a:off x="3237108" y="3076101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 </a:t>
            </a:r>
            <a:endParaRPr lang="ko-KR" altLang="en-US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36DB8-0D6D-436C-B697-73E30B16B363}"/>
              </a:ext>
            </a:extLst>
          </p:cNvPr>
          <p:cNvSpPr txBox="1"/>
          <p:nvPr/>
        </p:nvSpPr>
        <p:spPr>
          <a:xfrm>
            <a:off x="3237108" y="4464247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3.  </a:t>
            </a:r>
            <a:endParaRPr lang="ko-KR" altLang="en-US" sz="2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EDCB80-9269-428A-8C8A-2EB1E5753FD1}"/>
              </a:ext>
            </a:extLst>
          </p:cNvPr>
          <p:cNvSpPr txBox="1"/>
          <p:nvPr/>
        </p:nvSpPr>
        <p:spPr>
          <a:xfrm>
            <a:off x="3237108" y="5840946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4. 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46914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63E9D98-6311-4111-A41D-2EA12BFC4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26"/>
            <a:ext cx="8359066" cy="2003235"/>
          </a:xfrm>
        </p:spPr>
        <p:txBody>
          <a:bodyPr>
            <a:noAutofit/>
          </a:bodyPr>
          <a:lstStyle/>
          <a:p>
            <a:r>
              <a:rPr lang="ko-KR" altLang="en-US" b="1" dirty="0"/>
              <a:t>환경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en-US" altLang="ko-KR" dirty="0"/>
              <a:t>Python 3.8</a:t>
            </a:r>
          </a:p>
          <a:p>
            <a:pPr>
              <a:buFontTx/>
              <a:buChar char="-"/>
            </a:pPr>
            <a:r>
              <a:rPr lang="en-US" altLang="ko-KR" dirty="0"/>
              <a:t>Visual Studio Code</a:t>
            </a:r>
          </a:p>
          <a:p>
            <a:pPr>
              <a:buFontTx/>
              <a:buChar char="-"/>
            </a:pPr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Chrome</a:t>
            </a:r>
            <a:r>
              <a:rPr lang="ko-KR" altLang="en-US" dirty="0"/>
              <a:t> 버전 </a:t>
            </a:r>
            <a:r>
              <a:rPr lang="en-US" altLang="ko-KR" dirty="0"/>
              <a:t>92.0.4515.159</a:t>
            </a:r>
            <a:r>
              <a:rPr lang="ko-KR" altLang="en-US" dirty="0"/>
              <a:t> </a:t>
            </a:r>
            <a:r>
              <a:rPr lang="en-US" altLang="ko-KR" dirty="0"/>
              <a:t>64</a:t>
            </a:r>
            <a:r>
              <a:rPr lang="ko-KR" altLang="en-US" dirty="0"/>
              <a:t>비트</a:t>
            </a:r>
            <a:endParaRPr lang="en-US" altLang="ko-KR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614E224-1961-4AD6-8C9B-F20EF28F245E}"/>
              </a:ext>
            </a:extLst>
          </p:cNvPr>
          <p:cNvSpPr txBox="1">
            <a:spLocks/>
          </p:cNvSpPr>
          <p:nvPr/>
        </p:nvSpPr>
        <p:spPr>
          <a:xfrm>
            <a:off x="838200" y="3571399"/>
            <a:ext cx="8359066" cy="2003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툴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dirty="0"/>
              <a:t>카카오 </a:t>
            </a:r>
            <a:r>
              <a:rPr lang="en-US" altLang="ko-KR" dirty="0"/>
              <a:t>REST API (</a:t>
            </a:r>
            <a:r>
              <a:rPr lang="ko-KR" altLang="en-US" dirty="0"/>
              <a:t>자신에게 메시지 보내기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/>
              <a:t>Visual Studio Code</a:t>
            </a:r>
          </a:p>
          <a:p>
            <a:pPr>
              <a:buFontTx/>
              <a:buChar char="-"/>
            </a:pPr>
            <a:r>
              <a:rPr lang="en-US" altLang="ko-KR" dirty="0"/>
              <a:t>Selenium</a:t>
            </a:r>
          </a:p>
          <a:p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1430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3529263" y="138820"/>
            <a:ext cx="4506025" cy="938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쇼핑몰 대상 선정</a:t>
            </a:r>
            <a:endParaRPr lang="en-US" altLang="ko-KR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A4F7EE-D8EF-4644-B3AC-41617ABE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1170"/>
            <a:ext cx="5988728" cy="5196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2A77588-9F9E-4F74-9141-998D09D6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6DDB79-A0E3-4300-8A87-FF8321FC5DBB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39F164-521E-4E2B-9DAD-263AEDF09C3A}"/>
              </a:ext>
            </a:extLst>
          </p:cNvPr>
          <p:cNvSpPr txBox="1"/>
          <p:nvPr/>
        </p:nvSpPr>
        <p:spPr>
          <a:xfrm>
            <a:off x="7261272" y="2012151"/>
            <a:ext cx="3889081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 err="1"/>
              <a:t>트루바두르라는</a:t>
            </a:r>
            <a:r>
              <a:rPr lang="ko-KR" altLang="en-US" sz="2500" dirty="0"/>
              <a:t> 쇼핑몰의 인기 있는 바지를 대상으로 함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97783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1F31BE-30B8-41CB-A653-BDD42DA4B2D3}"/>
              </a:ext>
            </a:extLst>
          </p:cNvPr>
          <p:cNvSpPr/>
          <p:nvPr/>
        </p:nvSpPr>
        <p:spPr>
          <a:xfrm>
            <a:off x="6462994" y="2173474"/>
            <a:ext cx="5411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https://troubadour.kr/product/detail.html?product_no=1105</a:t>
            </a:r>
            <a:r>
              <a:rPr lang="ko-KR" altLang="en-US" b="1" dirty="0">
                <a:solidFill>
                  <a:srgbClr val="FF0000"/>
                </a:solidFill>
              </a:rPr>
              <a:t>&amp;cate_no=45&amp;display_group=1#none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3BD69D-F813-46EF-9E7A-E3C63DBA0235}"/>
              </a:ext>
            </a:extLst>
          </p:cNvPr>
          <p:cNvSpPr/>
          <p:nvPr/>
        </p:nvSpPr>
        <p:spPr>
          <a:xfrm>
            <a:off x="6462993" y="4177331"/>
            <a:ext cx="5411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https://troubadour.kr/product/detail.html?product_no=1105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55C31-FC95-47FE-B2AF-AA83C330E6A2}"/>
              </a:ext>
            </a:extLst>
          </p:cNvPr>
          <p:cNvSpPr txBox="1"/>
          <p:nvPr/>
        </p:nvSpPr>
        <p:spPr>
          <a:xfrm>
            <a:off x="838200" y="1441267"/>
            <a:ext cx="603311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주소에서 필요 없는 파라미터 삭제</a:t>
            </a:r>
            <a:endParaRPr lang="en-US" altLang="ko-KR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DDCB6A-7DCB-41C8-A211-C5CA5E2C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33" y="2239302"/>
            <a:ext cx="5172075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3C68C3EB-3AF3-49E6-8081-015BA1D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D9B283-D918-4481-A5D4-9DDFDCC1623F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6DF2BB6-5DA3-402B-9FF2-17563C2A78A7}"/>
              </a:ext>
            </a:extLst>
          </p:cNvPr>
          <p:cNvSpPr/>
          <p:nvPr/>
        </p:nvSpPr>
        <p:spPr>
          <a:xfrm>
            <a:off x="9037468" y="3142695"/>
            <a:ext cx="292963" cy="772358"/>
          </a:xfrm>
          <a:prstGeom prst="downArrow">
            <a:avLst/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6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18925-D878-4F81-83A9-7093E24C6580}"/>
              </a:ext>
            </a:extLst>
          </p:cNvPr>
          <p:cNvSpPr txBox="1"/>
          <p:nvPr/>
        </p:nvSpPr>
        <p:spPr>
          <a:xfrm>
            <a:off x="6155101" y="2579294"/>
            <a:ext cx="5095876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색상을 선택하고 사이즈를 선택해야하는 시스템이므로</a:t>
            </a:r>
            <a:r>
              <a:rPr lang="en-US" altLang="ko-KR" sz="2500" dirty="0"/>
              <a:t>,</a:t>
            </a:r>
          </a:p>
          <a:p>
            <a:endParaRPr lang="en-US" altLang="ko-KR" sz="2500" dirty="0"/>
          </a:p>
          <a:p>
            <a:r>
              <a:rPr lang="ko-KR" altLang="en-US" sz="2500" dirty="0"/>
              <a:t>색상 클릭</a:t>
            </a:r>
            <a:r>
              <a:rPr lang="en-US" altLang="ko-KR" sz="2500" dirty="0"/>
              <a:t> -&gt; </a:t>
            </a:r>
            <a:r>
              <a:rPr lang="ko-KR" altLang="en-US" sz="2500" dirty="0"/>
              <a:t>사이즈 클릭 순으로 진행 예정</a:t>
            </a:r>
            <a:endParaRPr lang="en-US" altLang="ko-KR" sz="25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DB5FF2-1621-4F1C-A34E-640B250A0138}"/>
              </a:ext>
            </a:extLst>
          </p:cNvPr>
          <p:cNvGrpSpPr/>
          <p:nvPr/>
        </p:nvGrpSpPr>
        <p:grpSpPr>
          <a:xfrm>
            <a:off x="1000125" y="2456006"/>
            <a:ext cx="5095875" cy="2667000"/>
            <a:chOff x="1000124" y="1805941"/>
            <a:chExt cx="5095875" cy="2667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9C6FCA9-04B5-407A-9403-CE038CD6A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0124" y="1805941"/>
              <a:ext cx="5095875" cy="266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13B34DD-1EF9-4447-BA6A-FE2C39F14CC8}"/>
                </a:ext>
              </a:extLst>
            </p:cNvPr>
            <p:cNvSpPr/>
            <p:nvPr/>
          </p:nvSpPr>
          <p:spPr>
            <a:xfrm>
              <a:off x="3121342" y="2194560"/>
              <a:ext cx="1036320" cy="762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EB7048-A136-431C-8E04-1CDBC4809982}"/>
                </a:ext>
              </a:extLst>
            </p:cNvPr>
            <p:cNvSpPr/>
            <p:nvPr/>
          </p:nvSpPr>
          <p:spPr>
            <a:xfrm>
              <a:off x="3793054" y="3050539"/>
              <a:ext cx="555426" cy="5054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D3D81E00-7878-42FA-8C4E-D64A0EE9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C14CE8-B273-457D-8101-AD8CDE128635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1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</TotalTime>
  <Words>596</Words>
  <Application>Microsoft Office PowerPoint</Application>
  <PresentationFormat>와이드스크린</PresentationFormat>
  <Paragraphs>113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쇼핑몰 옷 사이즈 확인 크롤링</vt:lpstr>
      <vt:lpstr>목차</vt:lpstr>
      <vt:lpstr>소개</vt:lpstr>
      <vt:lpstr>소개</vt:lpstr>
      <vt:lpstr>개요</vt:lpstr>
      <vt:lpstr>개요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결론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Ramie</dc:creator>
  <cp:lastModifiedBy>Ramie</cp:lastModifiedBy>
  <cp:revision>879</cp:revision>
  <dcterms:created xsi:type="dcterms:W3CDTF">2021-07-13T01:25:23Z</dcterms:created>
  <dcterms:modified xsi:type="dcterms:W3CDTF">2021-10-21T08:17:23Z</dcterms:modified>
</cp:coreProperties>
</file>