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3" r:id="rId3"/>
    <p:sldId id="277" r:id="rId4"/>
    <p:sldId id="265" r:id="rId5"/>
    <p:sldId id="278" r:id="rId6"/>
    <p:sldId id="266" r:id="rId7"/>
    <p:sldId id="259" r:id="rId8"/>
    <p:sldId id="267" r:id="rId9"/>
    <p:sldId id="257" r:id="rId10"/>
    <p:sldId id="269" r:id="rId11"/>
    <p:sldId id="271" r:id="rId12"/>
    <p:sldId id="270" r:id="rId13"/>
    <p:sldId id="272" r:id="rId14"/>
    <p:sldId id="273" r:id="rId15"/>
    <p:sldId id="275" r:id="rId16"/>
    <p:sldId id="274" r:id="rId17"/>
    <p:sldId id="27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202"/>
    <a:srgbClr val="006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2" y="250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9B910-B472-4689-85A4-7514D8E71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1E8427-5B21-4555-B46D-68FDCDB66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A9ECC-24D9-42BE-95C9-5C9215A1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135C8-9679-4535-823F-0216E0BE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44CB5-4837-46E0-A8DC-750183DC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5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48B5C-59D8-4F3A-9A99-4287F438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02FA9D-C140-49D7-9791-990E904DD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1A887-EFAF-4107-A07A-17B5A742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7A852-EF4F-459E-90B9-AF1CC67E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CDCE9-DA69-4D4D-BE08-4FD752B5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4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D59966-0BCF-498D-810B-19C1F9A37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01F4E3-3306-4445-B29B-27997623D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97007-2E66-4B01-A113-E5247D8B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F559B-A733-4BD2-B3E4-9AE5DC04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086AD-B134-472E-8954-4DE7B608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8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4C90-3BCA-43A2-9F83-06735ADF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F1518-AFBC-4574-8C89-1B1C2B1E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8E291-4852-4A8D-A5CD-C5C8F022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0E7DF-ECC9-4716-AD35-FE34CA20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61964-EF1E-48EA-AA55-CD0E8834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4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F8D6-E6DD-49F0-93B4-65728470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9660C-FCBA-4A80-A6D9-BF1FC78C6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6C798-8CE4-40A5-BD6B-ACD575BD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A6C09-041E-48AA-B088-5819F58B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DFEF5-E2F7-4456-A2A7-F55696D0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62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68C03-58F6-4E15-B3FB-BE032AD7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16CD7-8927-42D5-9120-EF40733C0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EEA0E5-70C6-4423-89A0-5677D3EFF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9A869-7E1B-41E9-A3F6-18277DC7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AAF977-2CC6-4224-B853-CA4756DD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F6D95-39CA-43E7-A570-12AF88E3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67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6011-87E4-48F0-98E7-05769482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96A35-CB3A-4770-A4CE-CEBEDD76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DE76CC-E72D-4DFB-9B5E-0F72334CB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7B290D-7797-40E2-B860-BD0AD2E2F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A181F-14EB-43FC-9BA5-23AB8DED9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9D5837-1CF7-419F-AFC3-7191ED87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67E457-8BCC-4943-83BA-A4ADCF38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15D798-800D-4E8F-AEF0-F7D16497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11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3C31-0EDC-4500-8855-B1EE38D3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940311-EC32-479B-9AAC-A2B0725C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2F0F7C-2ADC-4F99-B977-1C69050E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F8B9F4-3928-40DD-B458-259B465A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29F2C-3C72-4E42-808B-2DD1A5C9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08B981-33EC-4E45-841E-E367C25B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B7FC29-31F8-4C07-8D5B-9038F60B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53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BC5AE-EDB8-465B-8D48-BD701D08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2298E-7A44-4593-87B4-8529928FA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67004E-D839-41E3-801E-7E398C177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D8FC1B-C959-4EA6-83AE-5960B4A1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283ACE-7400-4B1F-9104-DE4CCBC1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3A9C2-B954-4FD0-94F2-47D2A657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41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9D8CC-9E0E-4A7D-A8BD-6935C277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527641-DFBB-4479-96D6-0BB009E48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00343B-DDF6-424B-91CB-5FE63D54D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4DA080-C48C-4FD6-8574-76D22A5E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9D597F-6819-48BF-90E9-1920CB45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DB3E1-4764-4A13-85C8-788FD09E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7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A3B182-E6C8-42F1-BF81-990A772C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BE0D19-6925-4E84-9514-CE45ADFF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7F5D5-D9CD-4A49-84FD-3BB26FA07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ED6EB-7EA7-4285-B356-4C49F1F57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A5C84-E3CA-4866-863A-F9DD323E5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8B5B-0CFD-4140-85D4-947DB291A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보안탐지 및 </a:t>
            </a:r>
            <a:r>
              <a:rPr lang="en-US" altLang="ko-KR" dirty="0"/>
              <a:t>SMS </a:t>
            </a:r>
            <a:r>
              <a:rPr lang="ko-KR" altLang="en-US" dirty="0"/>
              <a:t>알람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6AA433-04D2-4C51-8060-4116631CD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/>
              <a:t>Semi </a:t>
            </a:r>
            <a:r>
              <a:rPr lang="ko-KR" altLang="en-US" dirty="0"/>
              <a:t>프로젝트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9ABDB-1C8A-45A8-815E-BDA3D37E89EB}"/>
              </a:ext>
            </a:extLst>
          </p:cNvPr>
          <p:cNvSpPr txBox="1"/>
          <p:nvPr/>
        </p:nvSpPr>
        <p:spPr>
          <a:xfrm>
            <a:off x="8546237" y="5349875"/>
            <a:ext cx="2121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2021. 07. 15</a:t>
            </a:r>
          </a:p>
          <a:p>
            <a:endParaRPr lang="en-US" altLang="ko-KR" dirty="0"/>
          </a:p>
          <a:p>
            <a:r>
              <a:rPr lang="ko-KR" altLang="en-US" dirty="0" err="1"/>
              <a:t>연람희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582CAF-9980-418B-A1C4-FD132B718289}"/>
              </a:ext>
            </a:extLst>
          </p:cNvPr>
          <p:cNvCxnSpPr>
            <a:cxnSpLocks/>
          </p:cNvCxnSpPr>
          <p:nvPr/>
        </p:nvCxnSpPr>
        <p:spPr>
          <a:xfrm>
            <a:off x="2064773" y="3156727"/>
            <a:ext cx="801329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E5ABC6F-45C1-450B-BE93-B7C73792E8C1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3928086-A25F-46B9-95A0-14C1820CE7DC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03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</a:t>
            </a:r>
            <a:r>
              <a:rPr lang="ko-KR" altLang="en-US" dirty="0"/>
              <a:t>코딩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8AF069C-4215-4B61-ADD8-25EDD8602F25}"/>
              </a:ext>
            </a:extLst>
          </p:cNvPr>
          <p:cNvSpPr txBox="1">
            <a:spLocks/>
          </p:cNvSpPr>
          <p:nvPr/>
        </p:nvSpPr>
        <p:spPr>
          <a:xfrm>
            <a:off x="988295" y="2317742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sms_alert.py </a:t>
            </a:r>
            <a:r>
              <a:rPr lang="ko-KR" altLang="en-US" dirty="0"/>
              <a:t>파일 코딩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위치</a:t>
            </a:r>
            <a:r>
              <a:rPr lang="en-US" altLang="ko-KR" dirty="0"/>
              <a:t>: /root)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AC01179-C1A9-4C11-BB31-EC6E28CB3B7E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E5D0E982-089B-4750-896B-92C3A430749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771CBF-20E3-4D2B-A7EB-06BA5255D5A2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6CE85-BE92-4517-B3AF-6DA9D5E1BB17}"/>
              </a:ext>
            </a:extLst>
          </p:cNvPr>
          <p:cNvSpPr txBox="1"/>
          <p:nvPr/>
        </p:nvSpPr>
        <p:spPr>
          <a:xfrm>
            <a:off x="7748390" y="90954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&lt;sms_alert.py&gt;</a:t>
            </a:r>
            <a:endParaRPr lang="ko-KR" altLang="en-US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F6C2E1-879C-4DBD-9DCA-BE201D69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265" y="462125"/>
            <a:ext cx="5893935" cy="6383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FACE42-DEE7-4A41-826E-D3DEB3AE252A}"/>
              </a:ext>
            </a:extLst>
          </p:cNvPr>
          <p:cNvSpPr/>
          <p:nvPr/>
        </p:nvSpPr>
        <p:spPr>
          <a:xfrm>
            <a:off x="7236542" y="2121585"/>
            <a:ext cx="511849" cy="108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16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</a:t>
            </a:r>
            <a:r>
              <a:rPr lang="ko-KR" altLang="en-US" dirty="0"/>
              <a:t>코드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8AF069C-4215-4B61-ADD8-25EDD8602F25}"/>
              </a:ext>
            </a:extLst>
          </p:cNvPr>
          <p:cNvSpPr txBox="1">
            <a:spLocks/>
          </p:cNvSpPr>
          <p:nvPr/>
        </p:nvSpPr>
        <p:spPr>
          <a:xfrm>
            <a:off x="6463034" y="5097314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time.txt </a:t>
            </a:r>
            <a:r>
              <a:rPr lang="ko-KR" altLang="en-US" dirty="0"/>
              <a:t>파일 생성 후 로그 시간 붙여넣기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84E66A-5642-4533-80BD-F7D624DEF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01" y="4745881"/>
            <a:ext cx="2724150" cy="1971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B03C98-57EF-4AF3-A7F2-296FEEF687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141"/>
          <a:stretch/>
        </p:blipFill>
        <p:spPr>
          <a:xfrm>
            <a:off x="689914" y="1933829"/>
            <a:ext cx="5343525" cy="1971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EF90079-3D4E-4112-BCBB-B7D34BC940AA}"/>
              </a:ext>
            </a:extLst>
          </p:cNvPr>
          <p:cNvSpPr txBox="1">
            <a:spLocks/>
          </p:cNvSpPr>
          <p:nvPr/>
        </p:nvSpPr>
        <p:spPr>
          <a:xfrm>
            <a:off x="6463034" y="1718826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Snort/alert </a:t>
            </a:r>
            <a:r>
              <a:rPr lang="ko-KR" altLang="en-US" dirty="0"/>
              <a:t>로그의 시간</a:t>
            </a:r>
            <a:r>
              <a:rPr lang="en-US" altLang="ko-KR" dirty="0"/>
              <a:t> </a:t>
            </a:r>
            <a:r>
              <a:rPr lang="ko-KR" altLang="en-US" dirty="0"/>
              <a:t>부분 복사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3B95E2-228C-4FC9-92D3-A0E9C2049956}"/>
              </a:ext>
            </a:extLst>
          </p:cNvPr>
          <p:cNvSpPr/>
          <p:nvPr/>
        </p:nvSpPr>
        <p:spPr>
          <a:xfrm>
            <a:off x="835743" y="2038224"/>
            <a:ext cx="2369574" cy="3116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436CA7-9FA2-48D4-B150-112CA1025C6B}"/>
              </a:ext>
            </a:extLst>
          </p:cNvPr>
          <p:cNvSpPr/>
          <p:nvPr/>
        </p:nvSpPr>
        <p:spPr>
          <a:xfrm>
            <a:off x="2121952" y="5204708"/>
            <a:ext cx="2459880" cy="3701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D4CBF78-11AD-40F9-9498-8D772922C641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FB3DB263-37A2-4ED7-A695-D9D9326ED582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EB7B70B9-AC78-4A9D-9DB8-D660CB57EC1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E01FAD-FDBA-42CE-865D-1617E75B2A19}"/>
              </a:ext>
            </a:extLst>
          </p:cNvPr>
          <p:cNvSpPr txBox="1"/>
          <p:nvPr/>
        </p:nvSpPr>
        <p:spPr>
          <a:xfrm>
            <a:off x="2821752" y="1501632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&lt;snort log&gt;</a:t>
            </a:r>
            <a:endParaRPr lang="ko-KR" altLang="en-US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489FC-6167-4272-8560-A3DA78296501}"/>
              </a:ext>
            </a:extLst>
          </p:cNvPr>
          <p:cNvSpPr txBox="1"/>
          <p:nvPr/>
        </p:nvSpPr>
        <p:spPr>
          <a:xfrm>
            <a:off x="2550966" y="4315254"/>
            <a:ext cx="16214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&lt;time.txt </a:t>
            </a:r>
            <a:r>
              <a:rPr lang="ko-KR" altLang="en-US" sz="1500" dirty="0"/>
              <a:t>파일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28021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– 1</a:t>
            </a:r>
            <a:r>
              <a:rPr lang="ko-KR" altLang="en-US" dirty="0"/>
              <a:t>차 테스트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EF90079-3D4E-4112-BCBB-B7D34BC940AA}"/>
              </a:ext>
            </a:extLst>
          </p:cNvPr>
          <p:cNvSpPr txBox="1">
            <a:spLocks/>
          </p:cNvSpPr>
          <p:nvPr/>
        </p:nvSpPr>
        <p:spPr>
          <a:xfrm>
            <a:off x="6463035" y="2032872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alert </a:t>
            </a:r>
            <a:r>
              <a:rPr lang="ko-KR" altLang="en-US" dirty="0"/>
              <a:t>로그와 </a:t>
            </a:r>
            <a:r>
              <a:rPr lang="en-US" altLang="ko-KR" dirty="0"/>
              <a:t>time.txt </a:t>
            </a:r>
            <a:r>
              <a:rPr lang="ko-KR" altLang="en-US" dirty="0"/>
              <a:t>의 시간을 다르게 설정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845CD34-0719-45B3-9CB8-847B2B45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2" y="1960082"/>
            <a:ext cx="5114925" cy="2085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B2BD559-0C76-4E31-A168-532D298A4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17" y="5328528"/>
            <a:ext cx="5124450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6B1B6D-EC6B-46EC-A691-19A2D3EF8539}"/>
              </a:ext>
            </a:extLst>
          </p:cNvPr>
          <p:cNvSpPr/>
          <p:nvPr/>
        </p:nvSpPr>
        <p:spPr>
          <a:xfrm>
            <a:off x="604516" y="2075150"/>
            <a:ext cx="2433651" cy="250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8534BD-49D0-4E08-AE83-7BF676DBBEC3}"/>
              </a:ext>
            </a:extLst>
          </p:cNvPr>
          <p:cNvSpPr/>
          <p:nvPr/>
        </p:nvSpPr>
        <p:spPr>
          <a:xfrm>
            <a:off x="604517" y="5427408"/>
            <a:ext cx="2354993" cy="250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BEDF8-6095-41A7-A717-AF3C29E9958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683FD27D-EB67-40D2-BD6B-4F95AB11E42D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EA660BB8-6A3E-4747-B9FE-676292B2FE5D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0A795-DA94-4341-ABCA-482824ADCE39}"/>
              </a:ext>
            </a:extLst>
          </p:cNvPr>
          <p:cNvSpPr txBox="1"/>
          <p:nvPr/>
        </p:nvSpPr>
        <p:spPr>
          <a:xfrm>
            <a:off x="2363571" y="1543983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&lt;snort</a:t>
            </a:r>
            <a:r>
              <a:rPr lang="ko-KR" altLang="en-US" sz="1500" dirty="0"/>
              <a:t> </a:t>
            </a:r>
            <a:r>
              <a:rPr lang="en-US" altLang="ko-KR" sz="1500" dirty="0"/>
              <a:t>log&gt;</a:t>
            </a:r>
            <a:endParaRPr lang="ko-KR" alt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A92BD1-2AF4-41A9-8861-AC2BD5E34F1E}"/>
              </a:ext>
            </a:extLst>
          </p:cNvPr>
          <p:cNvSpPr txBox="1"/>
          <p:nvPr/>
        </p:nvSpPr>
        <p:spPr>
          <a:xfrm>
            <a:off x="1989245" y="4869802"/>
            <a:ext cx="23549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&lt;time.txt </a:t>
            </a:r>
            <a:r>
              <a:rPr lang="ko-KR" altLang="en-US" sz="1500" dirty="0"/>
              <a:t>파일 내 시간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7306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– 1</a:t>
            </a:r>
            <a:r>
              <a:rPr lang="ko-KR" altLang="en-US" dirty="0"/>
              <a:t>차 테스트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EF90079-3D4E-4112-BCBB-B7D34BC940AA}"/>
              </a:ext>
            </a:extLst>
          </p:cNvPr>
          <p:cNvSpPr txBox="1">
            <a:spLocks/>
          </p:cNvSpPr>
          <p:nvPr/>
        </p:nvSpPr>
        <p:spPr>
          <a:xfrm>
            <a:off x="6463035" y="1923013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sms_alert.py</a:t>
            </a:r>
            <a:r>
              <a:rPr lang="ko-KR" altLang="en-US" dirty="0"/>
              <a:t> 실행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38B392C-BA11-4867-8ED3-B2EAFBB5F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2" y="1838173"/>
            <a:ext cx="5133975" cy="1390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F8A5BF8-53BB-4F8C-9C0E-7863A4D59B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" b="66290"/>
          <a:stretch/>
        </p:blipFill>
        <p:spPr>
          <a:xfrm>
            <a:off x="1305247" y="3980733"/>
            <a:ext cx="3888190" cy="27140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71855BC-C21D-4F85-8BAC-A6E64296972C}"/>
              </a:ext>
            </a:extLst>
          </p:cNvPr>
          <p:cNvSpPr txBox="1">
            <a:spLocks/>
          </p:cNvSpPr>
          <p:nvPr/>
        </p:nvSpPr>
        <p:spPr>
          <a:xfrm>
            <a:off x="6463034" y="5167311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테스트 내용 확인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A3DDF1-0B7F-48CC-8013-A90FA06A7513}"/>
              </a:ext>
            </a:extLst>
          </p:cNvPr>
          <p:cNvSpPr/>
          <p:nvPr/>
        </p:nvSpPr>
        <p:spPr>
          <a:xfrm>
            <a:off x="1535554" y="5955880"/>
            <a:ext cx="2721814" cy="6219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6B37B9-C631-4CCF-9321-CCCB96B85D81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9E126649-08E1-4394-95AF-F683C29436A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2E5033F-86DB-4573-A5C1-9A107A56B2B9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B80A5-9043-476A-9C8C-1D6690E86A1A}"/>
              </a:ext>
            </a:extLst>
          </p:cNvPr>
          <p:cNvSpPr txBox="1"/>
          <p:nvPr/>
        </p:nvSpPr>
        <p:spPr>
          <a:xfrm>
            <a:off x="2546343" y="3611471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&lt;SMS </a:t>
            </a:r>
            <a:r>
              <a:rPr lang="ko-KR" altLang="en-US" sz="1500" dirty="0"/>
              <a:t>수신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B63D7A-6670-48F7-9AB8-A90B3E50DA45}"/>
              </a:ext>
            </a:extLst>
          </p:cNvPr>
          <p:cNvSpPr txBox="1"/>
          <p:nvPr/>
        </p:nvSpPr>
        <p:spPr>
          <a:xfrm>
            <a:off x="2363571" y="1543983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&lt;sms_alert.py 1&gt;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6163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Crontab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EF90079-3D4E-4112-BCBB-B7D34BC940AA}"/>
              </a:ext>
            </a:extLst>
          </p:cNvPr>
          <p:cNvSpPr txBox="1">
            <a:spLocks/>
          </p:cNvSpPr>
          <p:nvPr/>
        </p:nvSpPr>
        <p:spPr>
          <a:xfrm>
            <a:off x="6463035" y="1923012"/>
            <a:ext cx="5166805" cy="1430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Crontab –e </a:t>
            </a:r>
            <a:r>
              <a:rPr lang="ko-KR" altLang="en-US" dirty="0"/>
              <a:t>명령어 실행</a:t>
            </a:r>
            <a:endParaRPr lang="en-US" altLang="ko-KR" dirty="0"/>
          </a:p>
          <a:p>
            <a:r>
              <a:rPr lang="ko-KR" altLang="en-US" dirty="0"/>
              <a:t>매 분 </a:t>
            </a:r>
            <a:r>
              <a:rPr lang="en-US" altLang="ko-KR" dirty="0"/>
              <a:t>sms_alert.py </a:t>
            </a:r>
            <a:r>
              <a:rPr lang="ko-KR" altLang="en-US" dirty="0"/>
              <a:t>파일이 실행되도록 설정</a:t>
            </a: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71855BC-C21D-4F85-8BAC-A6E64296972C}"/>
              </a:ext>
            </a:extLst>
          </p:cNvPr>
          <p:cNvSpPr txBox="1">
            <a:spLocks/>
          </p:cNvSpPr>
          <p:nvPr/>
        </p:nvSpPr>
        <p:spPr>
          <a:xfrm>
            <a:off x="6463035" y="4686005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Crontab –l </a:t>
            </a:r>
            <a:r>
              <a:rPr lang="ko-KR" altLang="en-US" dirty="0"/>
              <a:t>명령어로 내용 확인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5FEF56-28E1-432A-9335-AAD26782A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1" y="1980497"/>
            <a:ext cx="5191125" cy="1628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53DB82-002F-420D-92BD-F8D63F0F8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61" y="4853602"/>
            <a:ext cx="5191125" cy="9429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E53A2C-18CF-4148-B73A-8F6764C0F17A}"/>
              </a:ext>
            </a:extLst>
          </p:cNvPr>
          <p:cNvSpPr/>
          <p:nvPr/>
        </p:nvSpPr>
        <p:spPr>
          <a:xfrm>
            <a:off x="537840" y="3142078"/>
            <a:ext cx="3867011" cy="269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E5C7DB-B2C7-4CDB-9D02-547556DE4137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3076AD4-E60D-4EE3-A222-37DB835B58F8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7807645B-FFB8-41C5-9BF0-F7593A952A98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D9E04-AF19-4AC9-BF79-F98770A4D95C}"/>
              </a:ext>
            </a:extLst>
          </p:cNvPr>
          <p:cNvSpPr txBox="1"/>
          <p:nvPr/>
        </p:nvSpPr>
        <p:spPr>
          <a:xfrm>
            <a:off x="2471345" y="4408637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&lt;shell </a:t>
            </a:r>
            <a:r>
              <a:rPr lang="ko-KR" altLang="en-US" sz="1500" dirty="0"/>
              <a:t>창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75C37D-B31C-427D-A82E-1999EF77572B}"/>
              </a:ext>
            </a:extLst>
          </p:cNvPr>
          <p:cNvSpPr txBox="1"/>
          <p:nvPr/>
        </p:nvSpPr>
        <p:spPr>
          <a:xfrm>
            <a:off x="2262881" y="1620760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&lt;sms_alert.py 1&gt;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788504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– </a:t>
            </a:r>
            <a:r>
              <a:rPr lang="ko-KR" altLang="en-US" dirty="0"/>
              <a:t>최종 확인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71855BC-C21D-4F85-8BAC-A6E64296972C}"/>
              </a:ext>
            </a:extLst>
          </p:cNvPr>
          <p:cNvSpPr txBox="1">
            <a:spLocks/>
          </p:cNvSpPr>
          <p:nvPr/>
        </p:nvSpPr>
        <p:spPr>
          <a:xfrm>
            <a:off x="6820729" y="4996901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Kali</a:t>
            </a:r>
            <a:r>
              <a:rPr lang="ko-KR" altLang="en-US" dirty="0"/>
              <a:t>로 포트스캔</a:t>
            </a:r>
            <a:endParaRPr lang="en-US" altLang="ko-KR" dirty="0"/>
          </a:p>
          <a:p>
            <a:r>
              <a:rPr lang="en-US" altLang="ko-KR" dirty="0"/>
              <a:t>14</a:t>
            </a:r>
            <a:r>
              <a:rPr lang="ko-KR" altLang="en-US" dirty="0"/>
              <a:t>시 </a:t>
            </a:r>
            <a:r>
              <a:rPr lang="en-US" altLang="ko-KR" dirty="0"/>
              <a:t>42</a:t>
            </a:r>
            <a:r>
              <a:rPr lang="ko-KR" altLang="en-US" dirty="0"/>
              <a:t>분 로그 발생</a:t>
            </a:r>
            <a:endParaRPr lang="en-US" altLang="ko-KR" dirty="0"/>
          </a:p>
          <a:p>
            <a:r>
              <a:rPr lang="en-US" altLang="ko-KR" dirty="0"/>
              <a:t>14</a:t>
            </a:r>
            <a:r>
              <a:rPr lang="ko-KR" altLang="en-US" dirty="0"/>
              <a:t>시 </a:t>
            </a:r>
            <a:r>
              <a:rPr lang="en-US" altLang="ko-KR" dirty="0"/>
              <a:t>43</a:t>
            </a:r>
            <a:r>
              <a:rPr lang="ko-KR" altLang="en-US" dirty="0"/>
              <a:t>분 메시지 발송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748570-4BA7-426F-BA05-078B7235B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1" b="6052"/>
          <a:stretch/>
        </p:blipFill>
        <p:spPr>
          <a:xfrm>
            <a:off x="204466" y="4788310"/>
            <a:ext cx="5524500" cy="19425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59257A-1C80-4B05-BA6E-73A40D39B7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4"/>
          <a:stretch/>
        </p:blipFill>
        <p:spPr>
          <a:xfrm>
            <a:off x="204467" y="1585421"/>
            <a:ext cx="5550230" cy="2524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20A644-B465-41E9-9C80-00F4759A3E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94"/>
          <a:stretch/>
        </p:blipFill>
        <p:spPr>
          <a:xfrm>
            <a:off x="7359052" y="2119053"/>
            <a:ext cx="3171825" cy="2524125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2B1F4D92-4022-42B8-922A-08DF8A08C84E}"/>
              </a:ext>
            </a:extLst>
          </p:cNvPr>
          <p:cNvSpPr/>
          <p:nvPr/>
        </p:nvSpPr>
        <p:spPr>
          <a:xfrm rot="16200000">
            <a:off x="6428428" y="3765672"/>
            <a:ext cx="532660" cy="514905"/>
          </a:xfrm>
          <a:prstGeom prst="downArrow">
            <a:avLst/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E2C881-FD88-4C49-BC57-708D4E79F917}"/>
              </a:ext>
            </a:extLst>
          </p:cNvPr>
          <p:cNvSpPr/>
          <p:nvPr/>
        </p:nvSpPr>
        <p:spPr>
          <a:xfrm>
            <a:off x="994780" y="1585421"/>
            <a:ext cx="2476008" cy="2256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0B7D25-0E1F-4E6C-B992-82FE97094940}"/>
              </a:ext>
            </a:extLst>
          </p:cNvPr>
          <p:cNvSpPr/>
          <p:nvPr/>
        </p:nvSpPr>
        <p:spPr>
          <a:xfrm>
            <a:off x="204466" y="4945627"/>
            <a:ext cx="2479740" cy="198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145393-C239-49F4-97A2-980C2FA9A924}"/>
              </a:ext>
            </a:extLst>
          </p:cNvPr>
          <p:cNvSpPr/>
          <p:nvPr/>
        </p:nvSpPr>
        <p:spPr>
          <a:xfrm>
            <a:off x="204466" y="5292410"/>
            <a:ext cx="5524500" cy="4004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DDB7DD-D4DC-482D-944A-4C61168DA454}"/>
              </a:ext>
            </a:extLst>
          </p:cNvPr>
          <p:cNvSpPr/>
          <p:nvPr/>
        </p:nvSpPr>
        <p:spPr>
          <a:xfrm>
            <a:off x="7551173" y="3768850"/>
            <a:ext cx="2231923" cy="675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00E1F7F-1FD9-4F22-B138-4108202F2BD7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2E2C20A6-FF16-44F6-A185-B311BA208CF1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2412C9A4-7477-4AA9-AC44-366A4BDB2D9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8100A-B6E5-43ED-9A99-EB3709A0EDD3}"/>
              </a:ext>
            </a:extLst>
          </p:cNvPr>
          <p:cNvSpPr txBox="1"/>
          <p:nvPr/>
        </p:nvSpPr>
        <p:spPr>
          <a:xfrm>
            <a:off x="2232784" y="1226785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&lt;Kali shell </a:t>
            </a:r>
            <a:r>
              <a:rPr lang="ko-KR" altLang="en-US" sz="1500" dirty="0"/>
              <a:t>창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097389-8118-43D2-A90C-7EA15C6B8AC2}"/>
              </a:ext>
            </a:extLst>
          </p:cNvPr>
          <p:cNvSpPr txBox="1"/>
          <p:nvPr/>
        </p:nvSpPr>
        <p:spPr>
          <a:xfrm>
            <a:off x="2232784" y="4405404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&lt;snort log&gt;</a:t>
            </a:r>
            <a:endParaRPr lang="ko-KR" altLang="en-US" sz="1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1724D2-F120-457B-A93F-A3BCF1A67129}"/>
              </a:ext>
            </a:extLst>
          </p:cNvPr>
          <p:cNvSpPr txBox="1"/>
          <p:nvPr/>
        </p:nvSpPr>
        <p:spPr>
          <a:xfrm>
            <a:off x="8284539" y="1707255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&lt;SMS </a:t>
            </a:r>
            <a:r>
              <a:rPr lang="ko-KR" altLang="en-US" sz="1500" dirty="0"/>
              <a:t>수신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31327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3FACF-ECD3-443F-8181-C7E5DC2AC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장점</a:t>
            </a:r>
            <a:endParaRPr lang="en-US" altLang="ko-KR" b="1" dirty="0"/>
          </a:p>
          <a:p>
            <a:r>
              <a:rPr lang="ko-KR" altLang="en-US" dirty="0"/>
              <a:t>자동 </a:t>
            </a:r>
            <a:r>
              <a:rPr lang="en-US" altLang="ko-KR" dirty="0"/>
              <a:t>SMS alert</a:t>
            </a:r>
            <a:r>
              <a:rPr lang="ko-KR" altLang="en-US" dirty="0"/>
              <a:t>로 인해 불필요한 대기시간 감축</a:t>
            </a:r>
            <a:endParaRPr lang="en-US" altLang="ko-KR" dirty="0"/>
          </a:p>
          <a:p>
            <a:r>
              <a:rPr lang="en-US" altLang="ko-KR" dirty="0"/>
              <a:t>Snort log</a:t>
            </a:r>
            <a:r>
              <a:rPr lang="ko-KR" altLang="en-US" dirty="0"/>
              <a:t> 뿐만이 아닌 다른 </a:t>
            </a:r>
            <a:r>
              <a:rPr lang="en-US" altLang="ko-KR" dirty="0"/>
              <a:t>log</a:t>
            </a:r>
            <a:r>
              <a:rPr lang="ko-KR" altLang="en-US" dirty="0"/>
              <a:t>에도 커스텀 사용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고려</a:t>
            </a:r>
            <a:r>
              <a:rPr lang="en-US" altLang="ko-KR" b="1" dirty="0"/>
              <a:t>/</a:t>
            </a:r>
            <a:r>
              <a:rPr lang="ko-KR" altLang="en-US" b="1" dirty="0"/>
              <a:t>개선 사항</a:t>
            </a:r>
            <a:endParaRPr lang="en-US" altLang="ko-KR" b="1" dirty="0"/>
          </a:p>
          <a:p>
            <a:r>
              <a:rPr lang="ko-KR" altLang="en-US" dirty="0" err="1"/>
              <a:t>오탐이</a:t>
            </a:r>
            <a:r>
              <a:rPr lang="ko-KR" altLang="en-US" dirty="0"/>
              <a:t> 지속적으로 발생하지 않도록 </a:t>
            </a:r>
            <a:r>
              <a:rPr lang="en-US" altLang="ko-KR" dirty="0"/>
              <a:t>log </a:t>
            </a:r>
            <a:r>
              <a:rPr lang="ko-KR" altLang="en-US" dirty="0"/>
              <a:t>설정이 필요</a:t>
            </a:r>
            <a:endParaRPr lang="en-US" altLang="ko-KR" dirty="0"/>
          </a:p>
          <a:p>
            <a:r>
              <a:rPr lang="en-US" altLang="ko-KR" dirty="0"/>
              <a:t>SMS </a:t>
            </a:r>
            <a:r>
              <a:rPr lang="ko-KR" altLang="en-US" dirty="0"/>
              <a:t>서비스 사용 시 발생하는 요금 파악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55C52FD-41DC-42A5-B6EF-3520F5051386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C58314DD-2B64-4EA8-BDF8-D6EF7FA4CEB8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22D84E28-C9A4-4157-BBED-C2D172616D9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771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8B5B-0CFD-4140-85D4-947DB291A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8688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49F4F9D9-EE5A-4BB0-B1CF-D86ABD099B3F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C951FC5-2252-4F3F-A7BF-E1032074229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39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704" y="413851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341" y="1897625"/>
            <a:ext cx="5474323" cy="3883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소개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개요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세부 내용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결론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A8A8384-45CB-48AC-99A2-6AAEBF174486}"/>
              </a:ext>
            </a:extLst>
          </p:cNvPr>
          <p:cNvCxnSpPr>
            <a:cxnSpLocks/>
          </p:cNvCxnSpPr>
          <p:nvPr/>
        </p:nvCxnSpPr>
        <p:spPr>
          <a:xfrm>
            <a:off x="1710813" y="1622897"/>
            <a:ext cx="431636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FB676C5-DB0F-4696-8527-6F7B0F76607F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57450E2-93AF-465C-B97D-B6FB0C200A5E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56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60"/>
            <a:ext cx="10515600" cy="465887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목적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외부 침입을 탐지하여 업무환경이 아닌 평시에도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위험 정도에 따라 즉각 침입에 대응하기 위함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As-is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근무환경 외 추가적인 알림 시스템 필요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침입 내용 상세 파악 어려움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r>
              <a:rPr lang="en-US" altLang="ko-KR" b="1" dirty="0"/>
              <a:t>To-be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근무환경이 아닌 상황에서도 상시 침입에 대한 파악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침입 내용 파악 용이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64D8EDD-8543-456D-A32A-EAC76EDD108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DA4B491-4686-4306-9580-F61E6E2C848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5257D612-744C-4CAA-ACA7-25BEC7CD7A9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14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562"/>
            <a:ext cx="10515600" cy="5324301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arenR"/>
            </a:pPr>
            <a:r>
              <a:rPr lang="en-US" altLang="ko-KR" b="1" dirty="0"/>
              <a:t>IDS </a:t>
            </a:r>
            <a:r>
              <a:rPr lang="ko-KR" altLang="en-US" b="1" dirty="0"/>
              <a:t>설정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탐지내용</a:t>
            </a:r>
            <a:r>
              <a:rPr lang="en-US" altLang="ko-KR" dirty="0"/>
              <a:t>: </a:t>
            </a:r>
            <a:r>
              <a:rPr lang="ko-KR" altLang="en-US" dirty="0"/>
              <a:t>포트 스캔</a:t>
            </a:r>
            <a:r>
              <a:rPr lang="en-US" altLang="ko-KR" dirty="0"/>
              <a:t>, </a:t>
            </a:r>
            <a:r>
              <a:rPr lang="ko-KR" altLang="en-US" dirty="0"/>
              <a:t>웹 해킹 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운영체제</a:t>
            </a:r>
            <a:r>
              <a:rPr lang="en-US" altLang="ko-KR" dirty="0"/>
              <a:t>: </a:t>
            </a:r>
            <a:r>
              <a:rPr lang="ko-KR" altLang="en-US" dirty="0"/>
              <a:t>우분투 </a:t>
            </a:r>
            <a:r>
              <a:rPr lang="en-US" altLang="ko-KR" dirty="0"/>
              <a:t>18.04.1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시스템</a:t>
            </a:r>
            <a:r>
              <a:rPr lang="en-US" altLang="ko-KR" dirty="0"/>
              <a:t>: Snort (</a:t>
            </a:r>
            <a:r>
              <a:rPr lang="ko-KR" altLang="en-US" dirty="0"/>
              <a:t>기본 </a:t>
            </a:r>
            <a:r>
              <a:rPr lang="en-US" altLang="ko-KR" dirty="0"/>
              <a:t>snort rule 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공격자</a:t>
            </a:r>
            <a:r>
              <a:rPr lang="en-US" altLang="ko-KR" dirty="0"/>
              <a:t>: Kali Linux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피해자</a:t>
            </a:r>
            <a:r>
              <a:rPr lang="en-US" altLang="ko-KR" dirty="0"/>
              <a:t>: CentOS 7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2) </a:t>
            </a:r>
            <a:r>
              <a:rPr lang="ko-KR" altLang="en-US" b="1" dirty="0"/>
              <a:t>문자 발송 코드 작성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언어</a:t>
            </a:r>
            <a:r>
              <a:rPr lang="en-US" altLang="ko-KR" dirty="0"/>
              <a:t>: Python 2.7</a:t>
            </a:r>
          </a:p>
          <a:p>
            <a:pPr marL="0" indent="0">
              <a:buNone/>
            </a:pPr>
            <a:r>
              <a:rPr lang="en-US" altLang="ko-KR" dirty="0"/>
              <a:t> - SMS </a:t>
            </a:r>
            <a:r>
              <a:rPr lang="ko-KR" altLang="en-US" dirty="0"/>
              <a:t>서비스</a:t>
            </a:r>
            <a:r>
              <a:rPr lang="en-US" altLang="ko-KR" dirty="0"/>
              <a:t>: Twilio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3) Crontab </a:t>
            </a:r>
            <a:r>
              <a:rPr lang="ko-KR" altLang="en-US" b="1" dirty="0"/>
              <a:t>설정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- 1</a:t>
            </a:r>
            <a:r>
              <a:rPr lang="ko-KR" altLang="en-US" dirty="0"/>
              <a:t>분 단위로 로그 분석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4) </a:t>
            </a:r>
            <a:r>
              <a:rPr lang="ko-KR" altLang="en-US" b="1" dirty="0"/>
              <a:t>외부 침입 탐지 시 </a:t>
            </a:r>
            <a:r>
              <a:rPr lang="en-US" altLang="ko-KR" b="1" dirty="0"/>
              <a:t>alert </a:t>
            </a:r>
            <a:r>
              <a:rPr lang="ko-KR" altLang="en-US" b="1" dirty="0"/>
              <a:t>문자 </a:t>
            </a:r>
            <a:r>
              <a:rPr lang="ko-KR" altLang="en-US" b="1" dirty="0" err="1"/>
              <a:t>메세지</a:t>
            </a:r>
            <a:r>
              <a:rPr lang="ko-KR" altLang="en-US" b="1" dirty="0"/>
              <a:t> 발송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F4E03F-C68E-43D2-A46D-51B580D113E4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14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개요 </a:t>
            </a:r>
            <a:r>
              <a:rPr lang="en-US" altLang="ko-KR" dirty="0"/>
              <a:t>- </a:t>
            </a:r>
            <a:r>
              <a:rPr lang="ko-KR" altLang="en-US" dirty="0"/>
              <a:t>흐름도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F4E03F-C68E-43D2-A46D-51B580D113E4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A5188-E221-4CCD-BE5E-4A57C9993F86}"/>
              </a:ext>
            </a:extLst>
          </p:cNvPr>
          <p:cNvSpPr txBox="1"/>
          <p:nvPr/>
        </p:nvSpPr>
        <p:spPr>
          <a:xfrm>
            <a:off x="2922643" y="1227750"/>
            <a:ext cx="2520000" cy="6480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IDS </a:t>
            </a:r>
            <a:r>
              <a:rPr lang="ko-KR" altLang="en-US" dirty="0"/>
              <a:t>구축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46DC5-66E9-47AD-A032-E16A29517AF8}"/>
              </a:ext>
            </a:extLst>
          </p:cNvPr>
          <p:cNvSpPr txBox="1"/>
          <p:nvPr/>
        </p:nvSpPr>
        <p:spPr>
          <a:xfrm>
            <a:off x="3448291" y="2776811"/>
            <a:ext cx="2520000" cy="6480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코딩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7FE56A-7556-4BA0-A0E9-A22DE8551CCB}"/>
              </a:ext>
            </a:extLst>
          </p:cNvPr>
          <p:cNvSpPr txBox="1"/>
          <p:nvPr/>
        </p:nvSpPr>
        <p:spPr>
          <a:xfrm>
            <a:off x="4314884" y="3497626"/>
            <a:ext cx="2520000" cy="6480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비교 파일 세팅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817E2-48D8-48BF-9081-BEB0EDB93342}"/>
              </a:ext>
            </a:extLst>
          </p:cNvPr>
          <p:cNvSpPr txBox="1"/>
          <p:nvPr/>
        </p:nvSpPr>
        <p:spPr>
          <a:xfrm>
            <a:off x="4494953" y="4305863"/>
            <a:ext cx="2520000" cy="6480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테스트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4A75B7-B726-46A0-94FE-FEB2339C593D}"/>
              </a:ext>
            </a:extLst>
          </p:cNvPr>
          <p:cNvSpPr txBox="1"/>
          <p:nvPr/>
        </p:nvSpPr>
        <p:spPr>
          <a:xfrm>
            <a:off x="5101471" y="5203067"/>
            <a:ext cx="25200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Crontab </a:t>
            </a:r>
            <a:r>
              <a:rPr lang="ko-KR" altLang="en-US" dirty="0"/>
              <a:t>자동화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B3F556-7CDD-43DB-A77E-BC522C291137}"/>
              </a:ext>
            </a:extLst>
          </p:cNvPr>
          <p:cNvSpPr txBox="1"/>
          <p:nvPr/>
        </p:nvSpPr>
        <p:spPr>
          <a:xfrm>
            <a:off x="5280366" y="5968910"/>
            <a:ext cx="25200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최종</a:t>
            </a:r>
            <a:r>
              <a:rPr lang="en-US" altLang="ko-KR" dirty="0"/>
              <a:t> </a:t>
            </a:r>
            <a:r>
              <a:rPr lang="ko-KR" altLang="en-US" dirty="0"/>
              <a:t>테스트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296BCA-0622-46BE-973C-F945AA900C36}"/>
              </a:ext>
            </a:extLst>
          </p:cNvPr>
          <p:cNvSpPr txBox="1"/>
          <p:nvPr/>
        </p:nvSpPr>
        <p:spPr>
          <a:xfrm>
            <a:off x="3682074" y="2141519"/>
            <a:ext cx="342137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Twilio </a:t>
            </a:r>
            <a:r>
              <a:rPr lang="ko-KR" altLang="en-US" dirty="0"/>
              <a:t>문자서비스</a:t>
            </a:r>
            <a:r>
              <a:rPr lang="en-US" altLang="ko-KR" dirty="0"/>
              <a:t> </a:t>
            </a:r>
            <a:r>
              <a:rPr lang="ko-KR" altLang="en-US" dirty="0"/>
              <a:t>활성화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C9BA84B-B7D9-4912-86F7-1B4E0AB5405E}"/>
              </a:ext>
            </a:extLst>
          </p:cNvPr>
          <p:cNvCxnSpPr>
            <a:cxnSpLocks/>
          </p:cNvCxnSpPr>
          <p:nvPr/>
        </p:nvCxnSpPr>
        <p:spPr>
          <a:xfrm>
            <a:off x="2989328" y="1553178"/>
            <a:ext cx="2176805" cy="458408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9779B484-091B-4204-B174-14491723026C}"/>
              </a:ext>
            </a:extLst>
          </p:cNvPr>
          <p:cNvSpPr/>
          <p:nvPr/>
        </p:nvSpPr>
        <p:spPr>
          <a:xfrm>
            <a:off x="2922643" y="1490178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DCAD7895-446D-4D72-9D5F-0E78E302A8B2}"/>
              </a:ext>
            </a:extLst>
          </p:cNvPr>
          <p:cNvSpPr/>
          <p:nvPr/>
        </p:nvSpPr>
        <p:spPr>
          <a:xfrm>
            <a:off x="5103133" y="6074263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44F2E1C1-30EF-48D6-B1A7-08DD9B7B9864}"/>
              </a:ext>
            </a:extLst>
          </p:cNvPr>
          <p:cNvSpPr/>
          <p:nvPr/>
        </p:nvSpPr>
        <p:spPr>
          <a:xfrm>
            <a:off x="3282534" y="2263185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ACE6A341-5B63-4B82-B9E5-8C26F6F4EBB7}"/>
              </a:ext>
            </a:extLst>
          </p:cNvPr>
          <p:cNvSpPr/>
          <p:nvPr/>
        </p:nvSpPr>
        <p:spPr>
          <a:xfrm>
            <a:off x="3659574" y="3037811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045991A4-488A-4DAD-B2E7-4CE2FA2B4364}"/>
              </a:ext>
            </a:extLst>
          </p:cNvPr>
          <p:cNvSpPr/>
          <p:nvPr/>
        </p:nvSpPr>
        <p:spPr>
          <a:xfrm>
            <a:off x="4014730" y="3802537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9F1130EB-C90C-4B58-971D-59686541FD58}"/>
              </a:ext>
            </a:extLst>
          </p:cNvPr>
          <p:cNvSpPr/>
          <p:nvPr/>
        </p:nvSpPr>
        <p:spPr>
          <a:xfrm>
            <a:off x="4379701" y="4566863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ADE6C94C-F3EA-4C62-8D5C-E8458605164F}"/>
              </a:ext>
            </a:extLst>
          </p:cNvPr>
          <p:cNvSpPr/>
          <p:nvPr/>
        </p:nvSpPr>
        <p:spPr>
          <a:xfrm>
            <a:off x="4763276" y="5324733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1B469858-9A5E-4598-A3C1-5EF95BAD701E}"/>
              </a:ext>
            </a:extLst>
          </p:cNvPr>
          <p:cNvSpPr/>
          <p:nvPr/>
        </p:nvSpPr>
        <p:spPr>
          <a:xfrm rot="19898345">
            <a:off x="2542965" y="1716833"/>
            <a:ext cx="238437" cy="586187"/>
          </a:xfrm>
          <a:prstGeom prst="downArrow">
            <a:avLst/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7A6846-C066-47A1-9692-95843AC8BCB9}"/>
              </a:ext>
            </a:extLst>
          </p:cNvPr>
          <p:cNvSpPr txBox="1"/>
          <p:nvPr/>
        </p:nvSpPr>
        <p:spPr>
          <a:xfrm>
            <a:off x="7218347" y="3312960"/>
            <a:ext cx="25200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Alert log (</a:t>
            </a:r>
            <a:r>
              <a:rPr lang="ko-KR" altLang="en-US" dirty="0"/>
              <a:t>시간 부분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5A9E468-C3BA-4C12-A65E-3EF55007FC94}"/>
              </a:ext>
            </a:extLst>
          </p:cNvPr>
          <p:cNvCxnSpPr>
            <a:cxnSpLocks/>
          </p:cNvCxnSpPr>
          <p:nvPr/>
        </p:nvCxnSpPr>
        <p:spPr>
          <a:xfrm flipV="1">
            <a:off x="6669638" y="3598607"/>
            <a:ext cx="548709" cy="20393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A12C4DC-130B-4CA5-AF6D-A775948CBC38}"/>
              </a:ext>
            </a:extLst>
          </p:cNvPr>
          <p:cNvCxnSpPr>
            <a:cxnSpLocks/>
          </p:cNvCxnSpPr>
          <p:nvPr/>
        </p:nvCxnSpPr>
        <p:spPr>
          <a:xfrm>
            <a:off x="6678850" y="3964264"/>
            <a:ext cx="539497" cy="128589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C41E7A8-B15D-4F4B-8F02-53105A4A8D91}"/>
              </a:ext>
            </a:extLst>
          </p:cNvPr>
          <p:cNvSpPr txBox="1"/>
          <p:nvPr/>
        </p:nvSpPr>
        <p:spPr>
          <a:xfrm>
            <a:off x="7218347" y="3960960"/>
            <a:ext cx="25200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Time.txt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56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9387" y="2045057"/>
            <a:ext cx="5081336" cy="23705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IDS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/>
              <a:t>HOME_NET:</a:t>
            </a:r>
            <a:r>
              <a:rPr lang="ko-KR" altLang="en-US" dirty="0"/>
              <a:t> </a:t>
            </a:r>
            <a:r>
              <a:rPr lang="en-US" altLang="ko-KR" dirty="0"/>
              <a:t>CentOS 7</a:t>
            </a:r>
            <a:r>
              <a:rPr lang="ko-KR" altLang="en-US" dirty="0"/>
              <a:t> </a:t>
            </a:r>
            <a:r>
              <a:rPr lang="en-US" altLang="ko-KR" dirty="0"/>
              <a:t>IP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F5CA55-315D-4424-9628-A39C4B148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631695"/>
            <a:ext cx="5724525" cy="4933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B1879E7-A21A-4CD2-981B-8BBBFA19FBFD}"/>
              </a:ext>
            </a:extLst>
          </p:cNvPr>
          <p:cNvSpPr/>
          <p:nvPr/>
        </p:nvSpPr>
        <p:spPr>
          <a:xfrm>
            <a:off x="2261419" y="4050891"/>
            <a:ext cx="1582994" cy="1671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647A781-FEF2-449C-9DBE-7F69A734188A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F06CE828-CE57-4274-A393-E2D91E076A7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C9B060-DE62-4143-A77B-719F6DBEA42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4F559-8003-42AC-AAEF-E3C9FE9465CF}"/>
              </a:ext>
            </a:extLst>
          </p:cNvPr>
          <p:cNvSpPr txBox="1"/>
          <p:nvPr/>
        </p:nvSpPr>
        <p:spPr>
          <a:xfrm>
            <a:off x="2337619" y="1247733"/>
            <a:ext cx="34609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</a:t>
            </a:r>
            <a:r>
              <a:rPr lang="en-US" altLang="ko-KR" sz="1500" dirty="0" err="1"/>
              <a:t>snort.conf</a:t>
            </a:r>
            <a:r>
              <a:rPr lang="en-US" altLang="ko-KR" sz="1500" dirty="0"/>
              <a:t> </a:t>
            </a:r>
            <a:r>
              <a:rPr lang="ko-KR" altLang="en-US" sz="1500" dirty="0"/>
              <a:t>설정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2F3D3C4-2AB7-4184-B40C-7394F2E52C4F}"/>
              </a:ext>
            </a:extLst>
          </p:cNvPr>
          <p:cNvSpPr txBox="1">
            <a:spLocks/>
          </p:cNvSpPr>
          <p:nvPr/>
        </p:nvSpPr>
        <p:spPr>
          <a:xfrm>
            <a:off x="720000" y="-36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세부 내용 </a:t>
            </a:r>
            <a:r>
              <a:rPr lang="en-US" altLang="ko-KR" dirty="0"/>
              <a:t>- IDS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32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286B6-A08B-49AC-9405-78E923D3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Twilio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E17FE-E9A9-4400-BD08-A873042DC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6127" y="3392488"/>
            <a:ext cx="5373624" cy="763715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Twilio </a:t>
            </a:r>
            <a:r>
              <a:rPr lang="ko-KR" altLang="en-US" dirty="0"/>
              <a:t>사이트 접속 및 회원가입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1B6CC2-6CD1-4217-A2DE-D3EC2F916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52" y="1846753"/>
            <a:ext cx="5603748" cy="470314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C0F159C-9596-4E87-9BAD-7D5F6062AF1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1DAD25-1087-45DF-8DC0-3567FF7DFB94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07311960-1C57-496F-9C3E-D1462747494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AAF70-E794-4304-A132-08B8D2CB546F}"/>
              </a:ext>
            </a:extLst>
          </p:cNvPr>
          <p:cNvSpPr txBox="1"/>
          <p:nvPr/>
        </p:nvSpPr>
        <p:spPr>
          <a:xfrm>
            <a:off x="2399284" y="1442297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&lt;twilio.com </a:t>
            </a:r>
            <a:r>
              <a:rPr lang="ko-KR" altLang="en-US" sz="1500" dirty="0"/>
              <a:t>접속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0938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286B6-A08B-49AC-9405-78E923D3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Twilio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E17FE-E9A9-4400-BD08-A873042DC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523" y="2940040"/>
            <a:ext cx="4699247" cy="1232466"/>
          </a:xfrm>
        </p:spPr>
        <p:txBody>
          <a:bodyPr/>
          <a:lstStyle/>
          <a:p>
            <a:r>
              <a:rPr lang="en-US" altLang="ko-KR" dirty="0"/>
              <a:t>SID/Token </a:t>
            </a:r>
            <a:r>
              <a:rPr lang="ko-KR" altLang="en-US" dirty="0"/>
              <a:t>확인</a:t>
            </a:r>
            <a:endParaRPr lang="en-US" altLang="ko-KR" dirty="0"/>
          </a:p>
          <a:p>
            <a:r>
              <a:rPr lang="en-US" altLang="ko-KR" dirty="0"/>
              <a:t>Test </a:t>
            </a:r>
            <a:r>
              <a:rPr lang="ko-KR" altLang="en-US" dirty="0"/>
              <a:t>번호 확인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905F71-C73F-4434-A0F4-B0852AF70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30" y="2434538"/>
            <a:ext cx="5076825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6A200AA-70E2-4A07-832A-89C774AA0D53}"/>
              </a:ext>
            </a:extLst>
          </p:cNvPr>
          <p:cNvSpPr/>
          <p:nvPr/>
        </p:nvSpPr>
        <p:spPr>
          <a:xfrm>
            <a:off x="1101213" y="3785421"/>
            <a:ext cx="3362632" cy="2728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505643-E121-4469-BA4A-BBB867D34790}"/>
              </a:ext>
            </a:extLst>
          </p:cNvPr>
          <p:cNvSpPr/>
          <p:nvPr/>
        </p:nvSpPr>
        <p:spPr>
          <a:xfrm>
            <a:off x="1007807" y="4715095"/>
            <a:ext cx="663677" cy="2728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59262C-2342-4C0F-AD78-130731C2A673}"/>
              </a:ext>
            </a:extLst>
          </p:cNvPr>
          <p:cNvSpPr/>
          <p:nvPr/>
        </p:nvSpPr>
        <p:spPr>
          <a:xfrm>
            <a:off x="1101213" y="5644769"/>
            <a:ext cx="1327355" cy="2728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5CD8666-DB64-4C06-B084-8BB00BD208D4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0685950-8772-4D09-BC5E-579BCADC7C30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5520F246-61CF-4E2B-B10E-9F8D8BAE20A9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951CA-0CA9-45C3-BFC7-FCFCAF27D7A3}"/>
              </a:ext>
            </a:extLst>
          </p:cNvPr>
          <p:cNvSpPr txBox="1"/>
          <p:nvPr/>
        </p:nvSpPr>
        <p:spPr>
          <a:xfrm>
            <a:off x="2134800" y="1953219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</a:t>
            </a:r>
            <a:r>
              <a:rPr lang="en-US" altLang="ko-KR" sz="1500" dirty="0" err="1"/>
              <a:t>twilio</a:t>
            </a:r>
            <a:r>
              <a:rPr lang="en-US" altLang="ko-KR" sz="1500" dirty="0"/>
              <a:t> </a:t>
            </a:r>
            <a:r>
              <a:rPr lang="ko-KR" altLang="en-US" sz="1500" dirty="0"/>
              <a:t>대시보드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55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</a:t>
            </a:r>
            <a:r>
              <a:rPr lang="ko-KR" altLang="en-US" dirty="0"/>
              <a:t>코딩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8AF069C-4215-4B61-ADD8-25EDD8602F25}"/>
              </a:ext>
            </a:extLst>
          </p:cNvPr>
          <p:cNvSpPr txBox="1">
            <a:spLocks/>
          </p:cNvSpPr>
          <p:nvPr/>
        </p:nvSpPr>
        <p:spPr>
          <a:xfrm>
            <a:off x="6754808" y="3004212"/>
            <a:ext cx="5166805" cy="776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twilio</a:t>
            </a:r>
            <a:r>
              <a:rPr lang="ko-KR" altLang="en-US" dirty="0"/>
              <a:t> 모듈 설치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939411-0F09-49FD-8E58-19F89B49C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30" y="1981170"/>
            <a:ext cx="5257800" cy="45243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1D02BC3-4DF6-43B9-8FFF-D3A43AAA0F79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4E5CE14E-A08F-46F3-A739-B83E6A31AAB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A794E6E1-7295-4B55-82B5-68E1881635D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FA6E8-C7E4-4826-B91D-93F3C39E18C2}"/>
              </a:ext>
            </a:extLst>
          </p:cNvPr>
          <p:cNvSpPr txBox="1"/>
          <p:nvPr/>
        </p:nvSpPr>
        <p:spPr>
          <a:xfrm>
            <a:off x="2100786" y="1531249"/>
            <a:ext cx="20386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&lt;pip install </a:t>
            </a:r>
            <a:r>
              <a:rPr lang="en-US" altLang="ko-KR" sz="1500" dirty="0" err="1"/>
              <a:t>twilio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11924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</TotalTime>
  <Words>466</Words>
  <Application>Microsoft Office PowerPoint</Application>
  <PresentationFormat>와이드스크린</PresentationFormat>
  <Paragraphs>106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보안탐지 및 SMS 알람</vt:lpstr>
      <vt:lpstr>목차</vt:lpstr>
      <vt:lpstr>소개</vt:lpstr>
      <vt:lpstr>개요</vt:lpstr>
      <vt:lpstr>개요 - 흐름도</vt:lpstr>
      <vt:lpstr>PowerPoint 프레젠테이션</vt:lpstr>
      <vt:lpstr>세부 내용 - Twilio</vt:lpstr>
      <vt:lpstr>세부 내용 - Twilio</vt:lpstr>
      <vt:lpstr>세부 내용 - 코딩</vt:lpstr>
      <vt:lpstr>세부 내용 - 코딩</vt:lpstr>
      <vt:lpstr>세부 내용 - 코드</vt:lpstr>
      <vt:lpstr>세부 내용 – 1차 테스트</vt:lpstr>
      <vt:lpstr>세부 내용 – 1차 테스트</vt:lpstr>
      <vt:lpstr>세부 내용 - Crontab</vt:lpstr>
      <vt:lpstr>세부 내용 – 최종 확인</vt:lpstr>
      <vt:lpstr>결론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Ramie</dc:creator>
  <cp:lastModifiedBy>Ramie</cp:lastModifiedBy>
  <cp:revision>375</cp:revision>
  <dcterms:created xsi:type="dcterms:W3CDTF">2021-07-13T01:25:23Z</dcterms:created>
  <dcterms:modified xsi:type="dcterms:W3CDTF">2021-07-18T08:30:23Z</dcterms:modified>
</cp:coreProperties>
</file>