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64" r:id="rId4"/>
    <p:sldId id="265" r:id="rId5"/>
    <p:sldId id="266" r:id="rId6"/>
    <p:sldId id="259" r:id="rId7"/>
    <p:sldId id="267" r:id="rId8"/>
    <p:sldId id="257" r:id="rId9"/>
    <p:sldId id="269" r:id="rId10"/>
    <p:sldId id="271" r:id="rId11"/>
    <p:sldId id="270" r:id="rId12"/>
    <p:sldId id="272" r:id="rId13"/>
    <p:sldId id="273" r:id="rId14"/>
    <p:sldId id="275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Snort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(log</a:t>
            </a:r>
            <a:r>
              <a:rPr lang="ko-KR" altLang="en-US" dirty="0"/>
              <a:t>의 내용과 </a:t>
            </a:r>
            <a:r>
              <a:rPr lang="en-US" altLang="ko-KR" dirty="0"/>
              <a:t>time</a:t>
            </a:r>
            <a:r>
              <a:rPr lang="ko-KR" altLang="en-US" dirty="0"/>
              <a:t>의 내용을 비교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14" y="1393054"/>
            <a:ext cx="53435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44C8701-77A3-4BB3-8958-278EC1BBBEAD}"/>
              </a:ext>
            </a:extLst>
          </p:cNvPr>
          <p:cNvSpPr/>
          <p:nvPr/>
        </p:nvSpPr>
        <p:spPr>
          <a:xfrm>
            <a:off x="3095346" y="4023090"/>
            <a:ext cx="532660" cy="514905"/>
          </a:xfrm>
          <a:prstGeom prst="downArrow">
            <a:avLst/>
          </a:prstGeom>
          <a:solidFill>
            <a:srgbClr val="0069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4" y="171882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</a:t>
            </a:r>
            <a:r>
              <a:rPr lang="en-US" altLang="ko-KR" dirty="0"/>
              <a:t>time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1497449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20328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 </a:t>
            </a:r>
            <a:r>
              <a:rPr lang="ko-KR" altLang="en-US" dirty="0"/>
              <a:t>의 시간을 다르게 설정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606118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4561611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1721186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4660491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python sms_alert.py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690688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3327"/>
          <a:stretch/>
        </p:blipFill>
        <p:spPr>
          <a:xfrm>
            <a:off x="1305247" y="3685764"/>
            <a:ext cx="3888190" cy="2963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660911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23372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724858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224336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2886439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</a:t>
            </a:r>
            <a:r>
              <a:rPr lang="ko-KR" altLang="en-US" dirty="0"/>
              <a:t>최종 확인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/>
          <a:stretch/>
        </p:blipFill>
        <p:spPr>
          <a:xfrm>
            <a:off x="204466" y="4286864"/>
            <a:ext cx="5524500" cy="208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428104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6428428" y="3765672"/>
            <a:ext cx="532660" cy="514905"/>
          </a:xfrm>
          <a:prstGeom prst="downArrow">
            <a:avLst/>
          </a:prstGeom>
          <a:solidFill>
            <a:srgbClr val="0069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428104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444181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4790964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세부 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외부 침입을 탐지하여 업무환경이 아닌 평시에도 위험 정도에 따라 즉각 침입에 대응하기 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As-is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 외 추가적인 알림 시스템 부족</a:t>
            </a:r>
            <a:endParaRPr lang="en-US" altLang="ko-KR" dirty="0"/>
          </a:p>
          <a:p>
            <a:r>
              <a:rPr lang="en-US" altLang="ko-KR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근무환경이 아닌 상황에서도 상시 침입에 대한 파악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05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IDS </a:t>
            </a:r>
            <a:r>
              <a:rPr lang="ko-KR" altLang="en-US" dirty="0"/>
              <a:t>설정</a:t>
            </a:r>
            <a:r>
              <a:rPr lang="en-US" altLang="ko-KR" dirty="0"/>
              <a:t>(snort)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탐지내용</a:t>
            </a:r>
            <a:r>
              <a:rPr lang="en-US" altLang="ko-KR" dirty="0"/>
              <a:t>: </a:t>
            </a:r>
            <a:r>
              <a:rPr lang="ko-KR" altLang="en-US" dirty="0"/>
              <a:t>포트 스캔</a:t>
            </a:r>
            <a:r>
              <a:rPr lang="en-US" altLang="ko-KR" dirty="0"/>
              <a:t>, web</a:t>
            </a:r>
            <a:r>
              <a:rPr lang="ko-KR" altLang="en-US" dirty="0"/>
              <a:t> </a:t>
            </a:r>
            <a:r>
              <a:rPr lang="en-US" altLang="ko-KR" dirty="0"/>
              <a:t>hacking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ko-KR" altLang="en-US" dirty="0"/>
              <a:t>우분투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문자 발송 코드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언어</a:t>
            </a:r>
            <a:r>
              <a:rPr lang="en-US" altLang="ko-KR" dirty="0"/>
              <a:t>: Python</a:t>
            </a:r>
          </a:p>
          <a:p>
            <a:pPr marL="0" indent="0">
              <a:buNone/>
            </a:pPr>
            <a:r>
              <a:rPr lang="en-US" altLang="ko-KR" dirty="0"/>
              <a:t> - SMS </a:t>
            </a:r>
            <a:r>
              <a:rPr lang="ko-KR" altLang="en-US" dirty="0"/>
              <a:t>서비스</a:t>
            </a:r>
            <a:r>
              <a:rPr lang="en-US" altLang="ko-KR" dirty="0"/>
              <a:t>: Twilio</a:t>
            </a:r>
          </a:p>
          <a:p>
            <a:pPr marL="0" indent="0">
              <a:buNone/>
            </a:pPr>
            <a:r>
              <a:rPr lang="en-US" altLang="ko-KR" dirty="0"/>
              <a:t>3) Crontab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분 단위로 로그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외부 침입 탐지 시 </a:t>
            </a:r>
            <a:r>
              <a:rPr lang="en-US" altLang="ko-KR" dirty="0"/>
              <a:t>alert </a:t>
            </a:r>
            <a:r>
              <a:rPr lang="ko-KR" altLang="en-US" dirty="0" err="1"/>
              <a:t>문자메세지</a:t>
            </a:r>
            <a:r>
              <a:rPr lang="ko-KR" altLang="en-US" dirty="0"/>
              <a:t> 발송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</a:t>
            </a:r>
            <a:r>
              <a:rPr lang="ko-KR" altLang="en-US" dirty="0"/>
              <a:t>은 피해자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54714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3873910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437" y="2366918"/>
            <a:ext cx="5373624" cy="76371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Twilio </a:t>
            </a:r>
            <a:r>
              <a:rPr lang="ko-KR" altLang="en-US" dirty="0"/>
              <a:t>사이트 접속 및 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B6CC2-6CD1-4217-A2DE-D3EC2F9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1482961"/>
            <a:ext cx="5603748" cy="4703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23" y="2940040"/>
            <a:ext cx="4699247" cy="1232466"/>
          </a:xfrm>
        </p:spPr>
        <p:txBody>
          <a:bodyPr/>
          <a:lstStyle/>
          <a:p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05F71-C73F-4434-A0F4-B0852AF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805272"/>
            <a:ext cx="507682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200AA-70E2-4A07-832A-89C774AA0D53}"/>
              </a:ext>
            </a:extLst>
          </p:cNvPr>
          <p:cNvSpPr/>
          <p:nvPr/>
        </p:nvSpPr>
        <p:spPr>
          <a:xfrm>
            <a:off x="1101213" y="3156155"/>
            <a:ext cx="3362632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05643-E121-4469-BA4A-BBB867D34790}"/>
              </a:ext>
            </a:extLst>
          </p:cNvPr>
          <p:cNvSpPr/>
          <p:nvPr/>
        </p:nvSpPr>
        <p:spPr>
          <a:xfrm>
            <a:off x="1007807" y="4085829"/>
            <a:ext cx="663677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262C-2342-4C0F-AD78-130731C2A673}"/>
              </a:ext>
            </a:extLst>
          </p:cNvPr>
          <p:cNvSpPr/>
          <p:nvPr/>
        </p:nvSpPr>
        <p:spPr>
          <a:xfrm>
            <a:off x="1101213" y="5015503"/>
            <a:ext cx="1327355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533965" y="2940040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pip install </a:t>
            </a:r>
            <a:r>
              <a:rPr lang="en-US" altLang="ko-KR" dirty="0" err="1"/>
              <a:t>twilio</a:t>
            </a:r>
            <a:r>
              <a:rPr lang="ko-KR" altLang="en-US" dirty="0"/>
              <a:t>로 모듈 설치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39411-0F09-49FD-8E58-19F89B49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548551"/>
            <a:ext cx="52578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27606" y="4591945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sms-alert.py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8422C-FF4D-4ADB-BF8D-9FD9CDED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2" y="1217203"/>
            <a:ext cx="50958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13C0F-2A13-4396-8422-0F8AD04D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61" y="1217203"/>
            <a:ext cx="50863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266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Snort 프로젝트</vt:lpstr>
      <vt:lpstr>목차</vt:lpstr>
      <vt:lpstr>소개</vt:lpstr>
      <vt:lpstr>개요</vt:lpstr>
      <vt:lpstr>세부 내용 - IDS</vt:lpstr>
      <vt:lpstr>세부 내용 - Twilio</vt:lpstr>
      <vt:lpstr>세부 내용 - Twilio</vt:lpstr>
      <vt:lpstr>세부 내용 - 코드</vt:lpstr>
      <vt:lpstr>세부 내용 - 코드</vt:lpstr>
      <vt:lpstr>세부 내용 - 코드</vt:lpstr>
      <vt:lpstr>세부 내용 - 테스트</vt:lpstr>
      <vt:lpstr>세부 내용 - 테스트</vt:lpstr>
      <vt:lpstr>세부 내용 - Crontab</vt:lpstr>
      <vt:lpstr>세부 내용 – 최종 확인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162</cp:revision>
  <dcterms:created xsi:type="dcterms:W3CDTF">2021-07-13T01:25:23Z</dcterms:created>
  <dcterms:modified xsi:type="dcterms:W3CDTF">2021-07-15T06:16:30Z</dcterms:modified>
</cp:coreProperties>
</file>