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94658"/>
  </p:normalViewPr>
  <p:slideViewPr>
    <p:cSldViewPr snapToGrid="0">
      <p:cViewPr varScale="1">
        <p:scale>
          <a:sx n="67" d="100"/>
          <a:sy n="67" d="100"/>
        </p:scale>
        <p:origin x="35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793D-E04C-4E4F-B817-796DA77012C6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9CBB-0A98-2E4F-A731-1A1F1813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7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793D-E04C-4E4F-B817-796DA77012C6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9CBB-0A98-2E4F-A731-1A1F1813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3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793D-E04C-4E4F-B817-796DA77012C6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9CBB-0A98-2E4F-A731-1A1F1813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4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793D-E04C-4E4F-B817-796DA77012C6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9CBB-0A98-2E4F-A731-1A1F1813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5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793D-E04C-4E4F-B817-796DA77012C6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9CBB-0A98-2E4F-A731-1A1F1813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0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793D-E04C-4E4F-B817-796DA77012C6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9CBB-0A98-2E4F-A731-1A1F1813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9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793D-E04C-4E4F-B817-796DA77012C6}" type="datetimeFigureOut">
              <a:rPr lang="en-US" smtClean="0"/>
              <a:t>9/2/25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9CBB-0A98-2E4F-A731-1A1F1813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8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793D-E04C-4E4F-B817-796DA77012C6}" type="datetimeFigureOut">
              <a:rPr lang="en-US" smtClean="0"/>
              <a:t>9/2/25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9CBB-0A98-2E4F-A731-1A1F1813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7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793D-E04C-4E4F-B817-796DA77012C6}" type="datetimeFigureOut">
              <a:rPr lang="en-US" smtClean="0"/>
              <a:t>9/2/25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9CBB-0A98-2E4F-A731-1A1F1813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793D-E04C-4E4F-B817-796DA77012C6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9CBB-0A98-2E4F-A731-1A1F1813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4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793D-E04C-4E4F-B817-796DA77012C6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9CBB-0A98-2E4F-A731-1A1F1813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0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FE793D-E04C-4E4F-B817-796DA77012C6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3C9CBB-0A98-2E4F-A731-1A1F1813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3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AB3E2-8B8C-DE71-DBFE-85172241C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8518" y="263242"/>
            <a:ext cx="1921139" cy="479375"/>
          </a:xfrm>
        </p:spPr>
        <p:txBody>
          <a:bodyPr>
            <a:noAutofit/>
          </a:bodyPr>
          <a:lstStyle/>
          <a:p>
            <a:r>
              <a:rPr lang="en-US" sz="2800" dirty="0" err="1">
                <a:latin typeface="Palatino" pitchFamily="2" charset="77"/>
                <a:ea typeface="Palatino" pitchFamily="2" charset="77"/>
              </a:rPr>
              <a:t>SkinScores</a:t>
            </a:r>
            <a:endParaRPr lang="en-US" sz="48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CC10930-A7A6-7CF5-9BA3-1812D6D3B330}"/>
              </a:ext>
            </a:extLst>
          </p:cNvPr>
          <p:cNvSpPr txBox="1">
            <a:spLocks/>
          </p:cNvSpPr>
          <p:nvPr/>
        </p:nvSpPr>
        <p:spPr>
          <a:xfrm>
            <a:off x="778518" y="605212"/>
            <a:ext cx="2131781" cy="299231"/>
          </a:xfrm>
          <a:prstGeom prst="rect">
            <a:avLst/>
          </a:prstGeom>
        </p:spPr>
        <p:txBody>
          <a:bodyPr vert="horz" lIns="51435" tIns="25718" rIns="51435" bIns="25718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>
                <a:latin typeface="Palatino" pitchFamily="2" charset="77"/>
                <a:ea typeface="Palatino" pitchFamily="2" charset="77"/>
              </a:rPr>
              <a:t>Scoring Tools for Dermatology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B01487-6AB3-4474-0616-E1D549E9D25F}"/>
              </a:ext>
            </a:extLst>
          </p:cNvPr>
          <p:cNvSpPr txBox="1">
            <a:spLocks/>
          </p:cNvSpPr>
          <p:nvPr/>
        </p:nvSpPr>
        <p:spPr>
          <a:xfrm>
            <a:off x="778518" y="1035199"/>
            <a:ext cx="1517133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200" dirty="0">
              <a:latin typeface="Palatino" pitchFamily="2" charset="77"/>
              <a:ea typeface="Palatino" pitchFamily="2" charset="77"/>
            </a:endParaRPr>
          </a:p>
          <a:p>
            <a:endParaRPr lang="en-US" sz="1200" dirty="0">
              <a:latin typeface="Palatino" pitchFamily="2" charset="77"/>
              <a:ea typeface="Palatino" pitchFamily="2" charset="77"/>
            </a:endParaRPr>
          </a:p>
          <a:p>
            <a:endParaRPr lang="en-US" sz="1200" dirty="0">
              <a:latin typeface="Palatino" pitchFamily="2" charset="77"/>
              <a:ea typeface="Palatino" pitchFamily="2" charset="77"/>
            </a:endParaRPr>
          </a:p>
          <a:p>
            <a:endParaRPr lang="en-US" sz="1200" dirty="0">
              <a:latin typeface="Palatino" pitchFamily="2" charset="77"/>
              <a:ea typeface="Palatino" pitchFamily="2" charset="77"/>
            </a:endParaRPr>
          </a:p>
          <a:p>
            <a:endParaRPr lang="en-US" sz="1200" dirty="0">
              <a:latin typeface="Palatino" pitchFamily="2" charset="77"/>
              <a:ea typeface="Palatino" pitchFamily="2" charset="77"/>
            </a:endParaRPr>
          </a:p>
          <a:p>
            <a:endParaRPr lang="en-US" sz="1200" dirty="0">
              <a:latin typeface="Palatino" pitchFamily="2" charset="77"/>
              <a:ea typeface="Palatino" pitchFamily="2" charset="77"/>
            </a:endParaRPr>
          </a:p>
          <a:p>
            <a:endParaRPr lang="en-US" sz="1200" dirty="0">
              <a:latin typeface="Palatino" pitchFamily="2" charset="77"/>
              <a:ea typeface="Palatino" pitchFamily="2" charset="77"/>
            </a:endParaRPr>
          </a:p>
          <a:p>
            <a:r>
              <a:rPr lang="en-US" sz="1200" dirty="0">
                <a:latin typeface="Palatino" pitchFamily="2" charset="77"/>
                <a:ea typeface="Palatino" pitchFamily="2" charset="77"/>
              </a:rPr>
              <a:t>[SIDEBAR</a:t>
            </a:r>
            <a:br>
              <a:rPr lang="en-US" sz="1200" dirty="0">
                <a:latin typeface="Palatino" pitchFamily="2" charset="77"/>
                <a:ea typeface="Palatino" pitchFamily="2" charset="77"/>
              </a:rPr>
            </a:br>
            <a:r>
              <a:rPr lang="en-US" sz="1200" dirty="0">
                <a:latin typeface="Palatino" pitchFamily="2" charset="77"/>
                <a:ea typeface="Palatino" pitchFamily="2" charset="77"/>
              </a:rPr>
              <a:t>CONTENTS</a:t>
            </a:r>
            <a:br>
              <a:rPr lang="en-US" sz="1200" dirty="0">
                <a:latin typeface="Palatino" pitchFamily="2" charset="77"/>
                <a:ea typeface="Palatino" pitchFamily="2" charset="77"/>
              </a:rPr>
            </a:br>
            <a:r>
              <a:rPr lang="en-US" sz="1200" dirty="0">
                <a:latin typeface="Palatino" pitchFamily="2" charset="77"/>
                <a:ea typeface="Palatino" pitchFamily="2" charset="77"/>
              </a:rPr>
              <a:t>HERE</a:t>
            </a:r>
            <a:br>
              <a:rPr lang="en-US" sz="1200" dirty="0">
                <a:latin typeface="Palatino" pitchFamily="2" charset="77"/>
                <a:ea typeface="Palatino" pitchFamily="2" charset="77"/>
              </a:rPr>
            </a:br>
            <a:r>
              <a:rPr lang="en-US" sz="1200" dirty="0">
                <a:latin typeface="Palatino" pitchFamily="2" charset="77"/>
                <a:ea typeface="Palatino" pitchFamily="2" charset="77"/>
              </a:rPr>
              <a:t>WITH </a:t>
            </a:r>
            <a:br>
              <a:rPr lang="en-US" sz="1200" dirty="0">
                <a:latin typeface="Palatino" pitchFamily="2" charset="77"/>
                <a:ea typeface="Palatino" pitchFamily="2" charset="77"/>
              </a:rPr>
            </a:br>
            <a:r>
              <a:rPr lang="en-US" sz="1200" dirty="0">
                <a:latin typeface="Palatino" pitchFamily="2" charset="77"/>
                <a:ea typeface="Palatino" pitchFamily="2" charset="77"/>
              </a:rPr>
              <a:t>ORGANIZED</a:t>
            </a:r>
            <a:br>
              <a:rPr lang="en-US" sz="1200" dirty="0">
                <a:latin typeface="Palatino" pitchFamily="2" charset="77"/>
                <a:ea typeface="Palatino" pitchFamily="2" charset="77"/>
              </a:rPr>
            </a:br>
            <a:r>
              <a:rPr lang="en-US" sz="1200" dirty="0">
                <a:latin typeface="Palatino" pitchFamily="2" charset="77"/>
                <a:ea typeface="Palatino" pitchFamily="2" charset="77"/>
              </a:rPr>
              <a:t>LISTING</a:t>
            </a:r>
            <a:br>
              <a:rPr lang="en-US" sz="1200" dirty="0">
                <a:latin typeface="Palatino" pitchFamily="2" charset="77"/>
                <a:ea typeface="Palatino" pitchFamily="2" charset="77"/>
              </a:rPr>
            </a:br>
            <a:r>
              <a:rPr lang="en-US" sz="1200" dirty="0">
                <a:latin typeface="Palatino" pitchFamily="2" charset="77"/>
                <a:ea typeface="Palatino" pitchFamily="2" charset="77"/>
              </a:rPr>
              <a:t>OF</a:t>
            </a:r>
            <a:br>
              <a:rPr lang="en-US" sz="1200" dirty="0">
                <a:latin typeface="Palatino" pitchFamily="2" charset="77"/>
                <a:ea typeface="Palatino" pitchFamily="2" charset="77"/>
              </a:rPr>
            </a:br>
            <a:r>
              <a:rPr lang="en-US" sz="1200" dirty="0">
                <a:latin typeface="Palatino" pitchFamily="2" charset="77"/>
                <a:ea typeface="Palatino" pitchFamily="2" charset="77"/>
              </a:rPr>
              <a:t>ALL TOOLS</a:t>
            </a:r>
            <a:br>
              <a:rPr lang="en-US" sz="1200" dirty="0">
                <a:latin typeface="Palatino" pitchFamily="2" charset="77"/>
                <a:ea typeface="Palatino" pitchFamily="2" charset="77"/>
              </a:rPr>
            </a:br>
            <a:r>
              <a:rPr lang="en-US" sz="1200" dirty="0">
                <a:latin typeface="Palatino" pitchFamily="2" charset="77"/>
                <a:ea typeface="Palatino" pitchFamily="2" charset="77"/>
              </a:rPr>
              <a:t>IN COLLAPSED GROUPINGS</a:t>
            </a:r>
            <a:br>
              <a:rPr lang="en-US" sz="1200" dirty="0">
                <a:latin typeface="Palatino" pitchFamily="2" charset="77"/>
                <a:ea typeface="Palatino" pitchFamily="2" charset="77"/>
              </a:rPr>
            </a:br>
            <a:r>
              <a:rPr lang="en-US" sz="1200" dirty="0">
                <a:latin typeface="Palatino" pitchFamily="2" charset="77"/>
                <a:ea typeface="Palatino" pitchFamily="2" charset="77"/>
              </a:rPr>
              <a:t>(AS IN CURRENT VERSION)]</a:t>
            </a:r>
            <a:endParaRPr lang="en-US" sz="24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E8682C-012F-6270-4007-A0D7206B3335}"/>
              </a:ext>
            </a:extLst>
          </p:cNvPr>
          <p:cNvSpPr txBox="1">
            <a:spLocks/>
          </p:cNvSpPr>
          <p:nvPr/>
        </p:nvSpPr>
        <p:spPr>
          <a:xfrm>
            <a:off x="778518" y="175227"/>
            <a:ext cx="5880847" cy="85997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51435" tIns="25718" rIns="51435" bIns="25718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9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EA7EBD-FB3E-DACD-E608-112381DCD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04" y="1046084"/>
            <a:ext cx="1507113" cy="760945"/>
          </a:xfrm>
          <a:prstGeom prst="rect">
            <a:avLst/>
          </a:prstGeom>
        </p:spPr>
      </p:pic>
      <p:pic>
        <p:nvPicPr>
          <p:cNvPr id="10" name="Picture 9" descr="A black and white logo&#10;&#10;AI-generated content may be incorrect.">
            <a:extLst>
              <a:ext uri="{FF2B5EF4-FFF2-40B4-BE49-F238E27FC236}">
                <a16:creationId xmlns:a16="http://schemas.microsoft.com/office/drawing/2014/main" id="{8EA2BC0F-73F8-DA23-85FF-CEC4F7BE4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640" y="1046083"/>
            <a:ext cx="299474" cy="273050"/>
          </a:xfrm>
          <a:prstGeom prst="rect">
            <a:avLst/>
          </a:prstGeom>
        </p:spPr>
      </p:pic>
      <p:pic>
        <p:nvPicPr>
          <p:cNvPr id="12" name="Picture 11" descr="A close-up of a screen&#10;&#10;AI-generated content may be incorrect.">
            <a:extLst>
              <a:ext uri="{FF2B5EF4-FFF2-40B4-BE49-F238E27FC236}">
                <a16:creationId xmlns:a16="http://schemas.microsoft.com/office/drawing/2014/main" id="{6291889B-7836-3130-83B3-BEE3C404D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587" y="309963"/>
            <a:ext cx="2894527" cy="4147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4EFA87-DA61-25D0-E7D9-CA15DD978596}"/>
              </a:ext>
            </a:extLst>
          </p:cNvPr>
          <p:cNvSpPr txBox="1"/>
          <p:nvPr/>
        </p:nvSpPr>
        <p:spPr>
          <a:xfrm>
            <a:off x="2295650" y="1035199"/>
            <a:ext cx="4363715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Palatino" pitchFamily="2" charset="77"/>
              <a:ea typeface="Palatino" pitchFamily="2" charset="77"/>
            </a:endParaRPr>
          </a:p>
          <a:p>
            <a:pPr algn="ctr"/>
            <a:r>
              <a:rPr lang="en-US" b="1" dirty="0">
                <a:latin typeface="Palatino" pitchFamily="2" charset="77"/>
                <a:ea typeface="Palatino" pitchFamily="2" charset="77"/>
              </a:rPr>
              <a:t>Welcome to </a:t>
            </a:r>
            <a:r>
              <a:rPr lang="en-US" b="1" dirty="0" err="1">
                <a:latin typeface="Palatino" pitchFamily="2" charset="77"/>
                <a:ea typeface="Palatino" pitchFamily="2" charset="77"/>
              </a:rPr>
              <a:t>SkinScores</a:t>
            </a:r>
            <a:endParaRPr lang="en-US" b="1" dirty="0">
              <a:latin typeface="Palatino" pitchFamily="2" charset="77"/>
              <a:ea typeface="Palatino" pitchFamily="2" charset="77"/>
            </a:endParaRPr>
          </a:p>
          <a:p>
            <a:pPr algn="ctr"/>
            <a:br>
              <a:rPr lang="en-US" b="1" dirty="0">
                <a:latin typeface="Palatino" pitchFamily="2" charset="77"/>
                <a:ea typeface="Palatino" pitchFamily="2" charset="77"/>
              </a:rPr>
            </a:br>
            <a:r>
              <a:rPr lang="en-US" sz="1200" b="1" dirty="0">
                <a:latin typeface="Palatino" pitchFamily="2" charset="77"/>
                <a:ea typeface="Palatino" pitchFamily="2" charset="77"/>
              </a:rPr>
              <a:t>[Information about the tool and our mission]</a:t>
            </a:r>
            <a:br>
              <a:rPr lang="en-US" sz="1200" b="1" dirty="0">
                <a:latin typeface="Palatino" pitchFamily="2" charset="77"/>
                <a:ea typeface="Palatino" pitchFamily="2" charset="77"/>
              </a:rPr>
            </a:br>
            <a:br>
              <a:rPr lang="en-US" sz="1200" b="1" dirty="0">
                <a:latin typeface="Palatino" pitchFamily="2" charset="77"/>
                <a:ea typeface="Palatino" pitchFamily="2" charset="77"/>
              </a:rPr>
            </a:br>
            <a:r>
              <a:rPr lang="en-US" sz="1200" b="1" dirty="0">
                <a:latin typeface="Palatino" pitchFamily="2" charset="77"/>
                <a:ea typeface="Palatino" pitchFamily="2" charset="77"/>
              </a:rPr>
              <a:t>[Information about how to navigate the site]</a:t>
            </a:r>
          </a:p>
          <a:p>
            <a:pPr algn="ctr"/>
            <a:endParaRPr lang="en-US" sz="1200" b="1" dirty="0">
              <a:latin typeface="Palatino" pitchFamily="2" charset="77"/>
              <a:ea typeface="Palatino" pitchFamily="2" charset="77"/>
            </a:endParaRPr>
          </a:p>
          <a:p>
            <a:pPr algn="ctr"/>
            <a:r>
              <a:rPr lang="en-US" sz="1200" b="1" dirty="0">
                <a:latin typeface="Palatino" pitchFamily="2" charset="77"/>
                <a:ea typeface="Palatino" pitchFamily="2" charset="77"/>
              </a:rPr>
              <a:t>[Information about calculations being conducted locally and securely]</a:t>
            </a:r>
            <a:br>
              <a:rPr lang="en-US" b="1" dirty="0">
                <a:latin typeface="Palatino" pitchFamily="2" charset="77"/>
                <a:ea typeface="Palatino" pitchFamily="2" charset="77"/>
              </a:rPr>
            </a:br>
            <a:endParaRPr lang="en-US" b="1" dirty="0">
              <a:latin typeface="Palatino" pitchFamily="2" charset="77"/>
              <a:ea typeface="Palatino" pitchFamily="2" charset="77"/>
            </a:endParaRPr>
          </a:p>
          <a:p>
            <a:pPr algn="ctr"/>
            <a:endParaRPr lang="en-US" b="1" dirty="0">
              <a:latin typeface="Palatino" pitchFamily="2" charset="77"/>
              <a:ea typeface="Palatino" pitchFamily="2" charset="77"/>
            </a:endParaRPr>
          </a:p>
          <a:p>
            <a:pPr algn="ctr"/>
            <a:endParaRPr lang="en-US" b="1" dirty="0">
              <a:latin typeface="Palatino" pitchFamily="2" charset="77"/>
              <a:ea typeface="Palatino" pitchFamily="2" charset="77"/>
            </a:endParaRPr>
          </a:p>
          <a:p>
            <a:pPr algn="ctr"/>
            <a:endParaRPr lang="en-US" b="1" dirty="0">
              <a:latin typeface="Palatino" pitchFamily="2" charset="77"/>
              <a:ea typeface="Palatino" pitchFamily="2" charset="77"/>
            </a:endParaRPr>
          </a:p>
          <a:p>
            <a:pPr algn="ctr"/>
            <a:endParaRPr lang="en-US" b="1" dirty="0">
              <a:latin typeface="Palatino" pitchFamily="2" charset="77"/>
              <a:ea typeface="Palatino" pitchFamily="2" charset="77"/>
            </a:endParaRPr>
          </a:p>
          <a:p>
            <a:pPr algn="ctr"/>
            <a:endParaRPr lang="en-US" b="1" dirty="0">
              <a:latin typeface="Palatino" pitchFamily="2" charset="77"/>
              <a:ea typeface="Palatino" pitchFamily="2" charset="77"/>
            </a:endParaRPr>
          </a:p>
          <a:p>
            <a:pPr algn="ctr"/>
            <a:endParaRPr lang="en-US" b="1" dirty="0"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15" name="Picture 14" descr="A screenshot of a medical survey&#10;&#10;AI-generated content may be incorrect.">
            <a:extLst>
              <a:ext uri="{FF2B5EF4-FFF2-40B4-BE49-F238E27FC236}">
                <a16:creationId xmlns:a16="http://schemas.microsoft.com/office/drawing/2014/main" id="{A82FECD8-93D5-0BB9-1477-8A163ED11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0494" y="3158857"/>
            <a:ext cx="4211620" cy="1240443"/>
          </a:xfrm>
          <a:prstGeom prst="rect">
            <a:avLst/>
          </a:prstGeom>
        </p:spPr>
      </p:pic>
      <p:pic>
        <p:nvPicPr>
          <p:cNvPr id="17" name="Picture 16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686FC80C-9724-9465-F68E-DC28630322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403" y="1783947"/>
            <a:ext cx="1485711" cy="67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01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2376</TotalTime>
  <Words>68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Palatino</vt:lpstr>
      <vt:lpstr>Office Theme</vt:lpstr>
      <vt:lpstr>SkinScores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Ramie Fathy</dc:creator>
  <cp:lastModifiedBy>Ramie Fathy</cp:lastModifiedBy>
  <cp:revision>2</cp:revision>
  <dcterms:created xsi:type="dcterms:W3CDTF">2025-08-31T00:37:39Z</dcterms:created>
  <dcterms:modified xsi:type="dcterms:W3CDTF">2025-09-04T15:48:58Z</dcterms:modified>
</cp:coreProperties>
</file>