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3"/>
  </p:normalViewPr>
  <p:slideViewPr>
    <p:cSldViewPr snapToGrid="0" snapToObjects="1">
      <p:cViewPr varScale="1">
        <p:scale>
          <a:sx n="90" d="100"/>
          <a:sy n="90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0E6E-CBD5-334A-8716-C0BDD3D33B54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73C0-E745-0E4A-82C7-7BDEEB4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0E6E-CBD5-334A-8716-C0BDD3D33B54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73C0-E745-0E4A-82C7-7BDEEB4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0E6E-CBD5-334A-8716-C0BDD3D33B54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73C0-E745-0E4A-82C7-7BDEEB4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1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0E6E-CBD5-334A-8716-C0BDD3D33B54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73C0-E745-0E4A-82C7-7BDEEB4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2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0E6E-CBD5-334A-8716-C0BDD3D33B54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73C0-E745-0E4A-82C7-7BDEEB4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4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0E6E-CBD5-334A-8716-C0BDD3D33B54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73C0-E745-0E4A-82C7-7BDEEB4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0E6E-CBD5-334A-8716-C0BDD3D33B54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73C0-E745-0E4A-82C7-7BDEEB4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3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0E6E-CBD5-334A-8716-C0BDD3D33B54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73C0-E745-0E4A-82C7-7BDEEB4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9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0E6E-CBD5-334A-8716-C0BDD3D33B54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73C0-E745-0E4A-82C7-7BDEEB4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0E6E-CBD5-334A-8716-C0BDD3D33B54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73C0-E745-0E4A-82C7-7BDEEB4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3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0E6E-CBD5-334A-8716-C0BDD3D33B54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A73C0-E745-0E4A-82C7-7BDEEB4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C0E6E-CBD5-334A-8716-C0BDD3D33B54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73C0-E745-0E4A-82C7-7BDEEB4F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95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F4D779-4F4F-1B4F-8EB9-393C5363956D}"/>
              </a:ext>
            </a:extLst>
          </p:cNvPr>
          <p:cNvSpPr txBox="1"/>
          <p:nvPr/>
        </p:nvSpPr>
        <p:spPr>
          <a:xfrm>
            <a:off x="2500313" y="171451"/>
            <a:ext cx="1214437" cy="56323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Palace Script MT" panose="030303020206070C0B05" pitchFamily="66" charset="77"/>
              </a:rPr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C3360-FD79-F84E-84DE-1FAB060CF62B}"/>
              </a:ext>
            </a:extLst>
          </p:cNvPr>
          <p:cNvSpPr txBox="1"/>
          <p:nvPr/>
        </p:nvSpPr>
        <p:spPr>
          <a:xfrm>
            <a:off x="4193381" y="1895476"/>
            <a:ext cx="1214437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Palace Script MT" panose="030303020206070C0B05" pitchFamily="66" charset="77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4587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Palace Script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Fathy, Ramie</dc:creator>
  <cp:lastModifiedBy>Fathy, Ramie</cp:lastModifiedBy>
  <cp:revision>2</cp:revision>
  <dcterms:created xsi:type="dcterms:W3CDTF">2019-10-19T01:31:52Z</dcterms:created>
  <dcterms:modified xsi:type="dcterms:W3CDTF">2019-10-19T16:32:18Z</dcterms:modified>
</cp:coreProperties>
</file>