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60" r:id="rId4"/>
    <p:sldId id="258" r:id="rId5"/>
    <p:sldId id="259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4" Type="http://schemas.openxmlformats.org/officeDocument/2006/relationships/image" Target="../media/image6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4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FED039-FD46-468D-A4A6-164133912814}" type="doc">
      <dgm:prSet loTypeId="urn:microsoft.com/office/officeart/2005/8/layout/hProcess10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BC494FD-25C3-491A-8802-8A65CE720D8C}">
      <dgm:prSet phldrT="[Text]"/>
      <dgm:spPr/>
      <dgm:t>
        <a:bodyPr/>
        <a:lstStyle/>
        <a:p>
          <a:r>
            <a:rPr lang="en-US" b="0"/>
            <a:t>social media Comment</a:t>
          </a:r>
        </a:p>
      </dgm:t>
    </dgm:pt>
    <dgm:pt modelId="{30461803-E2B9-49F9-9BFC-37E0F769A849}" type="parTrans" cxnId="{7BE84A10-4F07-48CA-963D-329F7C590CD4}">
      <dgm:prSet/>
      <dgm:spPr/>
      <dgm:t>
        <a:bodyPr/>
        <a:lstStyle/>
        <a:p>
          <a:endParaRPr lang="en-US"/>
        </a:p>
      </dgm:t>
    </dgm:pt>
    <dgm:pt modelId="{EC7D2712-EC42-4805-9EF1-1CA997DBC70D}" type="sibTrans" cxnId="{7BE84A10-4F07-48CA-963D-329F7C590CD4}">
      <dgm:prSet/>
      <dgm:spPr/>
      <dgm:t>
        <a:bodyPr/>
        <a:lstStyle/>
        <a:p>
          <a:endParaRPr lang="en-US"/>
        </a:p>
      </dgm:t>
    </dgm:pt>
    <dgm:pt modelId="{C477E94B-4B5D-46B7-9951-680EBA7FD60F}">
      <dgm:prSet phldrT="[Text]"/>
      <dgm:spPr/>
      <dgm:t>
        <a:bodyPr/>
        <a:lstStyle/>
        <a:p>
          <a:r>
            <a:rPr lang="en-US"/>
            <a:t>Text Preprocessing</a:t>
          </a:r>
        </a:p>
      </dgm:t>
    </dgm:pt>
    <dgm:pt modelId="{888D9266-08A8-4AD9-9691-321385CD6740}" type="parTrans" cxnId="{25D62EAF-BD5D-4C0B-ABD1-542A803CADA4}">
      <dgm:prSet/>
      <dgm:spPr/>
      <dgm:t>
        <a:bodyPr/>
        <a:lstStyle/>
        <a:p>
          <a:endParaRPr lang="en-US"/>
        </a:p>
      </dgm:t>
    </dgm:pt>
    <dgm:pt modelId="{CF120B47-0E34-4674-AF48-B3A751AB6F60}" type="sibTrans" cxnId="{25D62EAF-BD5D-4C0B-ABD1-542A803CADA4}">
      <dgm:prSet/>
      <dgm:spPr/>
      <dgm:t>
        <a:bodyPr/>
        <a:lstStyle/>
        <a:p>
          <a:endParaRPr lang="en-US"/>
        </a:p>
      </dgm:t>
    </dgm:pt>
    <dgm:pt modelId="{9F0E4BF9-6387-4860-88F9-06A2F755D27C}">
      <dgm:prSet phldrT="[Text]"/>
      <dgm:spPr/>
      <dgm:t>
        <a:bodyPr/>
        <a:lstStyle/>
        <a:p>
          <a:r>
            <a:rPr lang="en-US"/>
            <a:t>input data to the model</a:t>
          </a:r>
        </a:p>
      </dgm:t>
    </dgm:pt>
    <dgm:pt modelId="{81CD7E4E-BC77-4FC0-A29D-14BFBA5C0896}" type="parTrans" cxnId="{0BE920EF-87A6-4B2F-94DD-1F08BB098874}">
      <dgm:prSet/>
      <dgm:spPr/>
      <dgm:t>
        <a:bodyPr/>
        <a:lstStyle/>
        <a:p>
          <a:endParaRPr lang="en-US"/>
        </a:p>
      </dgm:t>
    </dgm:pt>
    <dgm:pt modelId="{FE3F249A-D9C2-4EF7-82FB-445149A0FF21}" type="sibTrans" cxnId="{0BE920EF-87A6-4B2F-94DD-1F08BB098874}">
      <dgm:prSet/>
      <dgm:spPr/>
      <dgm:t>
        <a:bodyPr/>
        <a:lstStyle/>
        <a:p>
          <a:endParaRPr lang="en-US"/>
        </a:p>
      </dgm:t>
    </dgm:pt>
    <dgm:pt modelId="{44345134-AAE8-4710-AE77-ED634C30F3F7}">
      <dgm:prSet phldrT="[Text]"/>
      <dgm:spPr/>
      <dgm:t>
        <a:bodyPr/>
        <a:lstStyle/>
        <a:p>
          <a:r>
            <a:rPr lang="en-US"/>
            <a:t>Classification as Offensive or Normal text</a:t>
          </a:r>
        </a:p>
      </dgm:t>
    </dgm:pt>
    <dgm:pt modelId="{B5A1458D-35B8-4465-9DCE-D20E493514FB}" type="parTrans" cxnId="{779D6366-0F3A-4BF9-81E7-7FBC0CFAB1BF}">
      <dgm:prSet/>
      <dgm:spPr/>
      <dgm:t>
        <a:bodyPr/>
        <a:lstStyle/>
        <a:p>
          <a:endParaRPr lang="en-US"/>
        </a:p>
      </dgm:t>
    </dgm:pt>
    <dgm:pt modelId="{51CF5E82-AB16-43F7-B93F-BE5289412437}" type="sibTrans" cxnId="{779D6366-0F3A-4BF9-81E7-7FBC0CFAB1BF}">
      <dgm:prSet/>
      <dgm:spPr/>
      <dgm:t>
        <a:bodyPr/>
        <a:lstStyle/>
        <a:p>
          <a:endParaRPr lang="en-US"/>
        </a:p>
      </dgm:t>
    </dgm:pt>
    <dgm:pt modelId="{90E7B3C6-7773-4098-9F2E-1A94271DB687}" type="pres">
      <dgm:prSet presAssocID="{53FED039-FD46-468D-A4A6-164133912814}" presName="Name0" presStyleCnt="0">
        <dgm:presLayoutVars>
          <dgm:dir/>
          <dgm:resizeHandles val="exact"/>
        </dgm:presLayoutVars>
      </dgm:prSet>
      <dgm:spPr/>
    </dgm:pt>
    <dgm:pt modelId="{6DB19CDB-E987-49C1-BD56-6AE0D5D5F00A}" type="pres">
      <dgm:prSet presAssocID="{CBC494FD-25C3-491A-8802-8A65CE720D8C}" presName="composite" presStyleCnt="0"/>
      <dgm:spPr/>
    </dgm:pt>
    <dgm:pt modelId="{328A847E-8D11-4253-BB07-659CF01DAA90}" type="pres">
      <dgm:prSet presAssocID="{CBC494FD-25C3-491A-8802-8A65CE720D8C}" presName="imagSh" presStyleLbl="bg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3000" r="-43000"/>
          </a:stretch>
        </a:blipFill>
      </dgm:spPr>
    </dgm:pt>
    <dgm:pt modelId="{AE608801-BE07-42FF-9F01-64C254F3E7E1}" type="pres">
      <dgm:prSet presAssocID="{CBC494FD-25C3-491A-8802-8A65CE720D8C}" presName="txNode" presStyleLbl="node1" presStyleIdx="0" presStyleCnt="4" custLinFactNeighborY="932">
        <dgm:presLayoutVars>
          <dgm:bulletEnabled val="1"/>
        </dgm:presLayoutVars>
      </dgm:prSet>
      <dgm:spPr/>
    </dgm:pt>
    <dgm:pt modelId="{4C914FCE-66BC-4898-AF7D-9C185D8EB3E5}" type="pres">
      <dgm:prSet presAssocID="{EC7D2712-EC42-4805-9EF1-1CA997DBC70D}" presName="sibTrans" presStyleLbl="sibTrans2D1" presStyleIdx="0" presStyleCnt="3"/>
      <dgm:spPr/>
    </dgm:pt>
    <dgm:pt modelId="{156F8426-FA3D-41AF-A544-8764BDA6BC5A}" type="pres">
      <dgm:prSet presAssocID="{EC7D2712-EC42-4805-9EF1-1CA997DBC70D}" presName="connTx" presStyleLbl="sibTrans2D1" presStyleIdx="0" presStyleCnt="3"/>
      <dgm:spPr/>
    </dgm:pt>
    <dgm:pt modelId="{F09AD6C0-7CD2-490E-BE68-BF0D7815B141}" type="pres">
      <dgm:prSet presAssocID="{C477E94B-4B5D-46B7-9951-680EBA7FD60F}" presName="composite" presStyleCnt="0"/>
      <dgm:spPr/>
    </dgm:pt>
    <dgm:pt modelId="{197ED0D6-9098-4918-B17F-21F350C78942}" type="pres">
      <dgm:prSet presAssocID="{C477E94B-4B5D-46B7-9951-680EBA7FD60F}" presName="imagSh" presStyleLbl="bgImgPlac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</dgm:spPr>
    </dgm:pt>
    <dgm:pt modelId="{069D124F-6123-430F-A1AF-84AEB7F3C73C}" type="pres">
      <dgm:prSet presAssocID="{C477E94B-4B5D-46B7-9951-680EBA7FD60F}" presName="txNode" presStyleLbl="node1" presStyleIdx="1" presStyleCnt="4">
        <dgm:presLayoutVars>
          <dgm:bulletEnabled val="1"/>
        </dgm:presLayoutVars>
      </dgm:prSet>
      <dgm:spPr/>
    </dgm:pt>
    <dgm:pt modelId="{391BE995-A151-4627-8969-807B4AD1EB04}" type="pres">
      <dgm:prSet presAssocID="{CF120B47-0E34-4674-AF48-B3A751AB6F60}" presName="sibTrans" presStyleLbl="sibTrans2D1" presStyleIdx="1" presStyleCnt="3"/>
      <dgm:spPr/>
    </dgm:pt>
    <dgm:pt modelId="{E782DC77-05DE-49A4-AB85-397A83228AEC}" type="pres">
      <dgm:prSet presAssocID="{CF120B47-0E34-4674-AF48-B3A751AB6F60}" presName="connTx" presStyleLbl="sibTrans2D1" presStyleIdx="1" presStyleCnt="3"/>
      <dgm:spPr/>
    </dgm:pt>
    <dgm:pt modelId="{BFB80995-C399-4C29-9443-4D9BF46C0BE8}" type="pres">
      <dgm:prSet presAssocID="{9F0E4BF9-6387-4860-88F9-06A2F755D27C}" presName="composite" presStyleCnt="0"/>
      <dgm:spPr/>
    </dgm:pt>
    <dgm:pt modelId="{833A05E1-2CD6-4B92-8FDC-45B9B13F75A8}" type="pres">
      <dgm:prSet presAssocID="{9F0E4BF9-6387-4860-88F9-06A2F755D27C}" presName="imagSh" presStyleLbl="b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418F379-6072-4859-9FE9-39143802E71E}" type="pres">
      <dgm:prSet presAssocID="{9F0E4BF9-6387-4860-88F9-06A2F755D27C}" presName="txNode" presStyleLbl="node1" presStyleIdx="2" presStyleCnt="4">
        <dgm:presLayoutVars>
          <dgm:bulletEnabled val="1"/>
        </dgm:presLayoutVars>
      </dgm:prSet>
      <dgm:spPr/>
    </dgm:pt>
    <dgm:pt modelId="{3127FB21-980A-4372-B12E-723D51FB7F2A}" type="pres">
      <dgm:prSet presAssocID="{FE3F249A-D9C2-4EF7-82FB-445149A0FF21}" presName="sibTrans" presStyleLbl="sibTrans2D1" presStyleIdx="2" presStyleCnt="3"/>
      <dgm:spPr/>
    </dgm:pt>
    <dgm:pt modelId="{41E21ADB-2466-4424-9C26-9A21F6459454}" type="pres">
      <dgm:prSet presAssocID="{FE3F249A-D9C2-4EF7-82FB-445149A0FF21}" presName="connTx" presStyleLbl="sibTrans2D1" presStyleIdx="2" presStyleCnt="3"/>
      <dgm:spPr/>
    </dgm:pt>
    <dgm:pt modelId="{88F06A07-8617-4259-AE7F-9799074FDCF4}" type="pres">
      <dgm:prSet presAssocID="{44345134-AAE8-4710-AE77-ED634C30F3F7}" presName="composite" presStyleCnt="0"/>
      <dgm:spPr/>
    </dgm:pt>
    <dgm:pt modelId="{18173BFF-A635-4117-B1C4-E3DE3B71F182}" type="pres">
      <dgm:prSet presAssocID="{44345134-AAE8-4710-AE77-ED634C30F3F7}" presName="imagSh" presStyleLbl="bgImgPlac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</dgm:pt>
    <dgm:pt modelId="{3C2C90A4-C444-4392-B97A-86A629A0990D}" type="pres">
      <dgm:prSet presAssocID="{44345134-AAE8-4710-AE77-ED634C30F3F7}" presName="txNode" presStyleLbl="node1" presStyleIdx="3" presStyleCnt="4">
        <dgm:presLayoutVars>
          <dgm:bulletEnabled val="1"/>
        </dgm:presLayoutVars>
      </dgm:prSet>
      <dgm:spPr/>
    </dgm:pt>
  </dgm:ptLst>
  <dgm:cxnLst>
    <dgm:cxn modelId="{93849F07-2BC5-4940-BF4F-B7F05FFF3BF6}" type="presOf" srcId="{C477E94B-4B5D-46B7-9951-680EBA7FD60F}" destId="{069D124F-6123-430F-A1AF-84AEB7F3C73C}" srcOrd="0" destOrd="0" presId="urn:microsoft.com/office/officeart/2005/8/layout/hProcess10"/>
    <dgm:cxn modelId="{6294920A-C9A8-453B-AA4C-22D316F787DD}" type="presOf" srcId="{44345134-AAE8-4710-AE77-ED634C30F3F7}" destId="{3C2C90A4-C444-4392-B97A-86A629A0990D}" srcOrd="0" destOrd="0" presId="urn:microsoft.com/office/officeart/2005/8/layout/hProcess10"/>
    <dgm:cxn modelId="{7BE84A10-4F07-48CA-963D-329F7C590CD4}" srcId="{53FED039-FD46-468D-A4A6-164133912814}" destId="{CBC494FD-25C3-491A-8802-8A65CE720D8C}" srcOrd="0" destOrd="0" parTransId="{30461803-E2B9-49F9-9BFC-37E0F769A849}" sibTransId="{EC7D2712-EC42-4805-9EF1-1CA997DBC70D}"/>
    <dgm:cxn modelId="{8BC8E91D-02C2-4886-A86B-E67BD20B04F8}" type="presOf" srcId="{FE3F249A-D9C2-4EF7-82FB-445149A0FF21}" destId="{41E21ADB-2466-4424-9C26-9A21F6459454}" srcOrd="1" destOrd="0" presId="urn:microsoft.com/office/officeart/2005/8/layout/hProcess10"/>
    <dgm:cxn modelId="{D356702C-A3B9-44B4-97F0-8C643A461513}" type="presOf" srcId="{EC7D2712-EC42-4805-9EF1-1CA997DBC70D}" destId="{156F8426-FA3D-41AF-A544-8764BDA6BC5A}" srcOrd="1" destOrd="0" presId="urn:microsoft.com/office/officeart/2005/8/layout/hProcess10"/>
    <dgm:cxn modelId="{779D6366-0F3A-4BF9-81E7-7FBC0CFAB1BF}" srcId="{53FED039-FD46-468D-A4A6-164133912814}" destId="{44345134-AAE8-4710-AE77-ED634C30F3F7}" srcOrd="3" destOrd="0" parTransId="{B5A1458D-35B8-4465-9DCE-D20E493514FB}" sibTransId="{51CF5E82-AB16-43F7-B93F-BE5289412437}"/>
    <dgm:cxn modelId="{7F485092-34A9-4627-BE29-229A8049CF9D}" type="presOf" srcId="{CF120B47-0E34-4674-AF48-B3A751AB6F60}" destId="{E782DC77-05DE-49A4-AB85-397A83228AEC}" srcOrd="1" destOrd="0" presId="urn:microsoft.com/office/officeart/2005/8/layout/hProcess10"/>
    <dgm:cxn modelId="{AA639D9D-C3F0-4827-97E7-ED8123058C52}" type="presOf" srcId="{9F0E4BF9-6387-4860-88F9-06A2F755D27C}" destId="{5418F379-6072-4859-9FE9-39143802E71E}" srcOrd="0" destOrd="0" presId="urn:microsoft.com/office/officeart/2005/8/layout/hProcess10"/>
    <dgm:cxn modelId="{1D7ED5A2-C011-4CAE-8C06-106317F3AA4C}" type="presOf" srcId="{CBC494FD-25C3-491A-8802-8A65CE720D8C}" destId="{AE608801-BE07-42FF-9F01-64C254F3E7E1}" srcOrd="0" destOrd="0" presId="urn:microsoft.com/office/officeart/2005/8/layout/hProcess10"/>
    <dgm:cxn modelId="{EC4EEFA5-9171-443C-9311-788B72DFE023}" type="presOf" srcId="{CF120B47-0E34-4674-AF48-B3A751AB6F60}" destId="{391BE995-A151-4627-8969-807B4AD1EB04}" srcOrd="0" destOrd="0" presId="urn:microsoft.com/office/officeart/2005/8/layout/hProcess10"/>
    <dgm:cxn modelId="{25D62EAF-BD5D-4C0B-ABD1-542A803CADA4}" srcId="{53FED039-FD46-468D-A4A6-164133912814}" destId="{C477E94B-4B5D-46B7-9951-680EBA7FD60F}" srcOrd="1" destOrd="0" parTransId="{888D9266-08A8-4AD9-9691-321385CD6740}" sibTransId="{CF120B47-0E34-4674-AF48-B3A751AB6F60}"/>
    <dgm:cxn modelId="{2E39A6CB-9FCC-49DB-8722-94F031D614E9}" type="presOf" srcId="{FE3F249A-D9C2-4EF7-82FB-445149A0FF21}" destId="{3127FB21-980A-4372-B12E-723D51FB7F2A}" srcOrd="0" destOrd="0" presId="urn:microsoft.com/office/officeart/2005/8/layout/hProcess10"/>
    <dgm:cxn modelId="{73A8B5E8-91C4-41AE-857D-CB92B15E36D2}" type="presOf" srcId="{EC7D2712-EC42-4805-9EF1-1CA997DBC70D}" destId="{4C914FCE-66BC-4898-AF7D-9C185D8EB3E5}" srcOrd="0" destOrd="0" presId="urn:microsoft.com/office/officeart/2005/8/layout/hProcess10"/>
    <dgm:cxn modelId="{982CD5EC-A908-409B-8D97-BCEFA3D24DC9}" type="presOf" srcId="{53FED039-FD46-468D-A4A6-164133912814}" destId="{90E7B3C6-7773-4098-9F2E-1A94271DB687}" srcOrd="0" destOrd="0" presId="urn:microsoft.com/office/officeart/2005/8/layout/hProcess10"/>
    <dgm:cxn modelId="{0BE920EF-87A6-4B2F-94DD-1F08BB098874}" srcId="{53FED039-FD46-468D-A4A6-164133912814}" destId="{9F0E4BF9-6387-4860-88F9-06A2F755D27C}" srcOrd="2" destOrd="0" parTransId="{81CD7E4E-BC77-4FC0-A29D-14BFBA5C0896}" sibTransId="{FE3F249A-D9C2-4EF7-82FB-445149A0FF21}"/>
    <dgm:cxn modelId="{00E51A93-4036-45F6-9728-F61A6931B279}" type="presParOf" srcId="{90E7B3C6-7773-4098-9F2E-1A94271DB687}" destId="{6DB19CDB-E987-49C1-BD56-6AE0D5D5F00A}" srcOrd="0" destOrd="0" presId="urn:microsoft.com/office/officeart/2005/8/layout/hProcess10"/>
    <dgm:cxn modelId="{71F40DC3-F925-4747-B10E-0BDE4DA9E0FA}" type="presParOf" srcId="{6DB19CDB-E987-49C1-BD56-6AE0D5D5F00A}" destId="{328A847E-8D11-4253-BB07-659CF01DAA90}" srcOrd="0" destOrd="0" presId="urn:microsoft.com/office/officeart/2005/8/layout/hProcess10"/>
    <dgm:cxn modelId="{A98C10FC-E8A1-4FEF-AD3A-17B041EE4A00}" type="presParOf" srcId="{6DB19CDB-E987-49C1-BD56-6AE0D5D5F00A}" destId="{AE608801-BE07-42FF-9F01-64C254F3E7E1}" srcOrd="1" destOrd="0" presId="urn:microsoft.com/office/officeart/2005/8/layout/hProcess10"/>
    <dgm:cxn modelId="{A2AA4CB3-8522-4153-83E5-6850DC9CDDAE}" type="presParOf" srcId="{90E7B3C6-7773-4098-9F2E-1A94271DB687}" destId="{4C914FCE-66BC-4898-AF7D-9C185D8EB3E5}" srcOrd="1" destOrd="0" presId="urn:microsoft.com/office/officeart/2005/8/layout/hProcess10"/>
    <dgm:cxn modelId="{20D0641D-2DD9-407B-85C6-3B9C7B0EA85B}" type="presParOf" srcId="{4C914FCE-66BC-4898-AF7D-9C185D8EB3E5}" destId="{156F8426-FA3D-41AF-A544-8764BDA6BC5A}" srcOrd="0" destOrd="0" presId="urn:microsoft.com/office/officeart/2005/8/layout/hProcess10"/>
    <dgm:cxn modelId="{564B9697-7D68-4A04-AE70-BF76E3C70989}" type="presParOf" srcId="{90E7B3C6-7773-4098-9F2E-1A94271DB687}" destId="{F09AD6C0-7CD2-490E-BE68-BF0D7815B141}" srcOrd="2" destOrd="0" presId="urn:microsoft.com/office/officeart/2005/8/layout/hProcess10"/>
    <dgm:cxn modelId="{8D6EAF54-31A4-48A9-AC53-621300E37769}" type="presParOf" srcId="{F09AD6C0-7CD2-490E-BE68-BF0D7815B141}" destId="{197ED0D6-9098-4918-B17F-21F350C78942}" srcOrd="0" destOrd="0" presId="urn:microsoft.com/office/officeart/2005/8/layout/hProcess10"/>
    <dgm:cxn modelId="{A80D111C-83FD-4155-8236-7C85CD4508C9}" type="presParOf" srcId="{F09AD6C0-7CD2-490E-BE68-BF0D7815B141}" destId="{069D124F-6123-430F-A1AF-84AEB7F3C73C}" srcOrd="1" destOrd="0" presId="urn:microsoft.com/office/officeart/2005/8/layout/hProcess10"/>
    <dgm:cxn modelId="{1B44881B-3658-4C71-9788-1658E5C65CB6}" type="presParOf" srcId="{90E7B3C6-7773-4098-9F2E-1A94271DB687}" destId="{391BE995-A151-4627-8969-807B4AD1EB04}" srcOrd="3" destOrd="0" presId="urn:microsoft.com/office/officeart/2005/8/layout/hProcess10"/>
    <dgm:cxn modelId="{BDA4E5E4-E3E4-4DCE-9579-9F1E9756BF09}" type="presParOf" srcId="{391BE995-A151-4627-8969-807B4AD1EB04}" destId="{E782DC77-05DE-49A4-AB85-397A83228AEC}" srcOrd="0" destOrd="0" presId="urn:microsoft.com/office/officeart/2005/8/layout/hProcess10"/>
    <dgm:cxn modelId="{0A90816E-9597-4318-A956-797DA06013B3}" type="presParOf" srcId="{90E7B3C6-7773-4098-9F2E-1A94271DB687}" destId="{BFB80995-C399-4C29-9443-4D9BF46C0BE8}" srcOrd="4" destOrd="0" presId="urn:microsoft.com/office/officeart/2005/8/layout/hProcess10"/>
    <dgm:cxn modelId="{44F268B5-9995-44B8-AE84-B7B4CD12ADA3}" type="presParOf" srcId="{BFB80995-C399-4C29-9443-4D9BF46C0BE8}" destId="{833A05E1-2CD6-4B92-8FDC-45B9B13F75A8}" srcOrd="0" destOrd="0" presId="urn:microsoft.com/office/officeart/2005/8/layout/hProcess10"/>
    <dgm:cxn modelId="{E6EBD169-2B4E-47E6-B890-0F227D2B28D3}" type="presParOf" srcId="{BFB80995-C399-4C29-9443-4D9BF46C0BE8}" destId="{5418F379-6072-4859-9FE9-39143802E71E}" srcOrd="1" destOrd="0" presId="urn:microsoft.com/office/officeart/2005/8/layout/hProcess10"/>
    <dgm:cxn modelId="{AEC06257-DAD4-46F4-80DA-8D6639FDB02F}" type="presParOf" srcId="{90E7B3C6-7773-4098-9F2E-1A94271DB687}" destId="{3127FB21-980A-4372-B12E-723D51FB7F2A}" srcOrd="5" destOrd="0" presId="urn:microsoft.com/office/officeart/2005/8/layout/hProcess10"/>
    <dgm:cxn modelId="{CAD69BDF-A695-4CFA-99AE-03718888AF4A}" type="presParOf" srcId="{3127FB21-980A-4372-B12E-723D51FB7F2A}" destId="{41E21ADB-2466-4424-9C26-9A21F6459454}" srcOrd="0" destOrd="0" presId="urn:microsoft.com/office/officeart/2005/8/layout/hProcess10"/>
    <dgm:cxn modelId="{7110A960-1F58-474C-9A47-500B60D7B1EF}" type="presParOf" srcId="{90E7B3C6-7773-4098-9F2E-1A94271DB687}" destId="{88F06A07-8617-4259-AE7F-9799074FDCF4}" srcOrd="6" destOrd="0" presId="urn:microsoft.com/office/officeart/2005/8/layout/hProcess10"/>
    <dgm:cxn modelId="{74CDF4AB-65E7-4E9A-A3F4-92E961937FD8}" type="presParOf" srcId="{88F06A07-8617-4259-AE7F-9799074FDCF4}" destId="{18173BFF-A635-4117-B1C4-E3DE3B71F182}" srcOrd="0" destOrd="0" presId="urn:microsoft.com/office/officeart/2005/8/layout/hProcess10"/>
    <dgm:cxn modelId="{14A83605-5596-4CF2-AD37-972C78B680DC}" type="presParOf" srcId="{88F06A07-8617-4259-AE7F-9799074FDCF4}" destId="{3C2C90A4-C444-4392-B97A-86A629A0990D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C803F3-6134-41B2-83A4-972B2ED445A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F25162-B02D-4DDA-A83E-9CA3D329F0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Google Colab</a:t>
          </a:r>
        </a:p>
      </dgm:t>
    </dgm:pt>
    <dgm:pt modelId="{F9110CF4-338E-4F51-85E4-046B9C9E9DDC}" type="parTrans" cxnId="{02B7896D-D72C-4E4F-98E1-75EB94FA783C}">
      <dgm:prSet/>
      <dgm:spPr/>
      <dgm:t>
        <a:bodyPr/>
        <a:lstStyle/>
        <a:p>
          <a:endParaRPr lang="en-US"/>
        </a:p>
      </dgm:t>
    </dgm:pt>
    <dgm:pt modelId="{380DE21F-C6E4-4FF6-88CD-B29643D8155C}" type="sibTrans" cxnId="{02B7896D-D72C-4E4F-98E1-75EB94FA783C}">
      <dgm:prSet/>
      <dgm:spPr/>
      <dgm:t>
        <a:bodyPr/>
        <a:lstStyle/>
        <a:p>
          <a:endParaRPr lang="en-US"/>
        </a:p>
      </dgm:t>
    </dgm:pt>
    <dgm:pt modelId="{22121926-1086-4A8F-B93F-E367B07DCD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Google Drive</a:t>
          </a:r>
        </a:p>
      </dgm:t>
    </dgm:pt>
    <dgm:pt modelId="{907853AB-AA44-4ADB-9FAA-D2C7069DF427}" type="parTrans" cxnId="{8C04E3AA-3CD1-4129-95D1-D324864B3342}">
      <dgm:prSet/>
      <dgm:spPr/>
      <dgm:t>
        <a:bodyPr/>
        <a:lstStyle/>
        <a:p>
          <a:endParaRPr lang="en-US"/>
        </a:p>
      </dgm:t>
    </dgm:pt>
    <dgm:pt modelId="{2077AB4B-AAEE-4BDA-B37B-072109D7E32D}" type="sibTrans" cxnId="{8C04E3AA-3CD1-4129-95D1-D324864B3342}">
      <dgm:prSet/>
      <dgm:spPr/>
      <dgm:t>
        <a:bodyPr/>
        <a:lstStyle/>
        <a:p>
          <a:endParaRPr lang="en-US"/>
        </a:p>
      </dgm:t>
    </dgm:pt>
    <dgm:pt modelId="{A9D0DAB0-19B9-447E-9F04-0919BF2E8AAE}" type="pres">
      <dgm:prSet presAssocID="{05C803F3-6134-41B2-83A4-972B2ED445A3}" presName="root" presStyleCnt="0">
        <dgm:presLayoutVars>
          <dgm:dir/>
          <dgm:resizeHandles val="exact"/>
        </dgm:presLayoutVars>
      </dgm:prSet>
      <dgm:spPr/>
    </dgm:pt>
    <dgm:pt modelId="{3CF24371-FA73-4629-AD53-271373CD49D2}" type="pres">
      <dgm:prSet presAssocID="{7FF25162-B02D-4DDA-A83E-9CA3D329F0DA}" presName="compNode" presStyleCnt="0"/>
      <dgm:spPr/>
    </dgm:pt>
    <dgm:pt modelId="{195278EB-D66E-4048-B11B-2F59AC5F3CF2}" type="pres">
      <dgm:prSet presAssocID="{7FF25162-B02D-4DDA-A83E-9CA3D329F0DA}" presName="bgRect" presStyleLbl="bgShp" presStyleIdx="0" presStyleCnt="2"/>
      <dgm:spPr/>
    </dgm:pt>
    <dgm:pt modelId="{B44B861C-9C83-4C0B-9699-ABFC6B19F902}" type="pres">
      <dgm:prSet presAssocID="{7FF25162-B02D-4DDA-A83E-9CA3D329F0D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6A971594-38E4-41BB-A420-6D4CC000E6F2}" type="pres">
      <dgm:prSet presAssocID="{7FF25162-B02D-4DDA-A83E-9CA3D329F0DA}" presName="spaceRect" presStyleCnt="0"/>
      <dgm:spPr/>
    </dgm:pt>
    <dgm:pt modelId="{16544D2F-435E-4025-B77D-ADCD6BC875F6}" type="pres">
      <dgm:prSet presAssocID="{7FF25162-B02D-4DDA-A83E-9CA3D329F0DA}" presName="parTx" presStyleLbl="revTx" presStyleIdx="0" presStyleCnt="2">
        <dgm:presLayoutVars>
          <dgm:chMax val="0"/>
          <dgm:chPref val="0"/>
        </dgm:presLayoutVars>
      </dgm:prSet>
      <dgm:spPr/>
    </dgm:pt>
    <dgm:pt modelId="{36BB1B58-58A5-4ACE-97C6-37A31D072606}" type="pres">
      <dgm:prSet presAssocID="{380DE21F-C6E4-4FF6-88CD-B29643D8155C}" presName="sibTrans" presStyleCnt="0"/>
      <dgm:spPr/>
    </dgm:pt>
    <dgm:pt modelId="{7F8972CF-FE1C-48A9-AB8A-2B96BA8F98C3}" type="pres">
      <dgm:prSet presAssocID="{22121926-1086-4A8F-B93F-E367B07DCD61}" presName="compNode" presStyleCnt="0"/>
      <dgm:spPr/>
    </dgm:pt>
    <dgm:pt modelId="{8F775F97-F3EC-4E59-9840-CA2A478CD6EB}" type="pres">
      <dgm:prSet presAssocID="{22121926-1086-4A8F-B93F-E367B07DCD61}" presName="bgRect" presStyleLbl="bgShp" presStyleIdx="1" presStyleCnt="2"/>
      <dgm:spPr/>
    </dgm:pt>
    <dgm:pt modelId="{FF133D8E-F1C4-4E43-85BC-51A886799C33}" type="pres">
      <dgm:prSet presAssocID="{22121926-1086-4A8F-B93F-E367B07DCD6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DBA989C2-2F07-40A2-A08F-0541AC833F60}" type="pres">
      <dgm:prSet presAssocID="{22121926-1086-4A8F-B93F-E367B07DCD61}" presName="spaceRect" presStyleCnt="0"/>
      <dgm:spPr/>
    </dgm:pt>
    <dgm:pt modelId="{0CB09F06-2502-41C0-95E5-ADAF2FDEF005}" type="pres">
      <dgm:prSet presAssocID="{22121926-1086-4A8F-B93F-E367B07DCD6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2B7896D-D72C-4E4F-98E1-75EB94FA783C}" srcId="{05C803F3-6134-41B2-83A4-972B2ED445A3}" destId="{7FF25162-B02D-4DDA-A83E-9CA3D329F0DA}" srcOrd="0" destOrd="0" parTransId="{F9110CF4-338E-4F51-85E4-046B9C9E9DDC}" sibTransId="{380DE21F-C6E4-4FF6-88CD-B29643D8155C}"/>
    <dgm:cxn modelId="{8C04E3AA-3CD1-4129-95D1-D324864B3342}" srcId="{05C803F3-6134-41B2-83A4-972B2ED445A3}" destId="{22121926-1086-4A8F-B93F-E367B07DCD61}" srcOrd="1" destOrd="0" parTransId="{907853AB-AA44-4ADB-9FAA-D2C7069DF427}" sibTransId="{2077AB4B-AAEE-4BDA-B37B-072109D7E32D}"/>
    <dgm:cxn modelId="{74CE8FC1-0FDA-458E-9868-9BD5A58BBBE3}" type="presOf" srcId="{05C803F3-6134-41B2-83A4-972B2ED445A3}" destId="{A9D0DAB0-19B9-447E-9F04-0919BF2E8AAE}" srcOrd="0" destOrd="0" presId="urn:microsoft.com/office/officeart/2018/2/layout/IconVerticalSolidList"/>
    <dgm:cxn modelId="{BBB506CE-EF78-43E5-9E91-CFF9B94E3712}" type="presOf" srcId="{7FF25162-B02D-4DDA-A83E-9CA3D329F0DA}" destId="{16544D2F-435E-4025-B77D-ADCD6BC875F6}" srcOrd="0" destOrd="0" presId="urn:microsoft.com/office/officeart/2018/2/layout/IconVerticalSolidList"/>
    <dgm:cxn modelId="{06AD04FB-C0CB-4333-A0EF-A1E2A785681A}" type="presOf" srcId="{22121926-1086-4A8F-B93F-E367B07DCD61}" destId="{0CB09F06-2502-41C0-95E5-ADAF2FDEF005}" srcOrd="0" destOrd="0" presId="urn:microsoft.com/office/officeart/2018/2/layout/IconVerticalSolidList"/>
    <dgm:cxn modelId="{77C2AF1A-B360-425B-B8F5-58EAC9D69479}" type="presParOf" srcId="{A9D0DAB0-19B9-447E-9F04-0919BF2E8AAE}" destId="{3CF24371-FA73-4629-AD53-271373CD49D2}" srcOrd="0" destOrd="0" presId="urn:microsoft.com/office/officeart/2018/2/layout/IconVerticalSolidList"/>
    <dgm:cxn modelId="{F7619AD8-9325-4EEB-A614-EFA165113BAC}" type="presParOf" srcId="{3CF24371-FA73-4629-AD53-271373CD49D2}" destId="{195278EB-D66E-4048-B11B-2F59AC5F3CF2}" srcOrd="0" destOrd="0" presId="urn:microsoft.com/office/officeart/2018/2/layout/IconVerticalSolidList"/>
    <dgm:cxn modelId="{776178E7-A25F-42D7-B232-CC20DEF130EB}" type="presParOf" srcId="{3CF24371-FA73-4629-AD53-271373CD49D2}" destId="{B44B861C-9C83-4C0B-9699-ABFC6B19F902}" srcOrd="1" destOrd="0" presId="urn:microsoft.com/office/officeart/2018/2/layout/IconVerticalSolidList"/>
    <dgm:cxn modelId="{4C4C5588-382A-4B29-A728-4777CB377D28}" type="presParOf" srcId="{3CF24371-FA73-4629-AD53-271373CD49D2}" destId="{6A971594-38E4-41BB-A420-6D4CC000E6F2}" srcOrd="2" destOrd="0" presId="urn:microsoft.com/office/officeart/2018/2/layout/IconVerticalSolidList"/>
    <dgm:cxn modelId="{8C196196-3E3E-431F-A9A5-2020A61842FB}" type="presParOf" srcId="{3CF24371-FA73-4629-AD53-271373CD49D2}" destId="{16544D2F-435E-4025-B77D-ADCD6BC875F6}" srcOrd="3" destOrd="0" presId="urn:microsoft.com/office/officeart/2018/2/layout/IconVerticalSolidList"/>
    <dgm:cxn modelId="{F3100B62-AEF1-485B-B871-9A0A479D79FE}" type="presParOf" srcId="{A9D0DAB0-19B9-447E-9F04-0919BF2E8AAE}" destId="{36BB1B58-58A5-4ACE-97C6-37A31D072606}" srcOrd="1" destOrd="0" presId="urn:microsoft.com/office/officeart/2018/2/layout/IconVerticalSolidList"/>
    <dgm:cxn modelId="{1C460BA5-4983-4FA2-8A2F-25F0B2AF52E8}" type="presParOf" srcId="{A9D0DAB0-19B9-447E-9F04-0919BF2E8AAE}" destId="{7F8972CF-FE1C-48A9-AB8A-2B96BA8F98C3}" srcOrd="2" destOrd="0" presId="urn:microsoft.com/office/officeart/2018/2/layout/IconVerticalSolidList"/>
    <dgm:cxn modelId="{54EC0C1A-9515-483A-A5D9-CC04B94EA9B8}" type="presParOf" srcId="{7F8972CF-FE1C-48A9-AB8A-2B96BA8F98C3}" destId="{8F775F97-F3EC-4E59-9840-CA2A478CD6EB}" srcOrd="0" destOrd="0" presId="urn:microsoft.com/office/officeart/2018/2/layout/IconVerticalSolidList"/>
    <dgm:cxn modelId="{D8841374-07C5-46A5-A9E6-7AE0519DA096}" type="presParOf" srcId="{7F8972CF-FE1C-48A9-AB8A-2B96BA8F98C3}" destId="{FF133D8E-F1C4-4E43-85BC-51A886799C33}" srcOrd="1" destOrd="0" presId="urn:microsoft.com/office/officeart/2018/2/layout/IconVerticalSolidList"/>
    <dgm:cxn modelId="{5960C0B7-ADBF-4F65-8212-4DA565689562}" type="presParOf" srcId="{7F8972CF-FE1C-48A9-AB8A-2B96BA8F98C3}" destId="{DBA989C2-2F07-40A2-A08F-0541AC833F60}" srcOrd="2" destOrd="0" presId="urn:microsoft.com/office/officeart/2018/2/layout/IconVerticalSolidList"/>
    <dgm:cxn modelId="{4BBDC5D8-E9EA-4AB5-9615-FC54E6D5E1EB}" type="presParOf" srcId="{7F8972CF-FE1C-48A9-AB8A-2B96BA8F98C3}" destId="{0CB09F06-2502-41C0-95E5-ADAF2FDEF00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68421B-B357-431F-8D69-6890D9C927B3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92EC16F-91A3-43B6-885E-D8F293A55745}">
      <dgm:prSet/>
      <dgm:spPr/>
      <dgm:t>
        <a:bodyPr/>
        <a:lstStyle/>
        <a:p>
          <a:r>
            <a:rPr lang="en-US" b="1"/>
            <a:t>Collecting Data</a:t>
          </a:r>
          <a:endParaRPr lang="en-US"/>
        </a:p>
      </dgm:t>
    </dgm:pt>
    <dgm:pt modelId="{0128B9C9-CDAE-4511-8F11-C9DD8A1571DB}" type="parTrans" cxnId="{736B3311-CEB3-442C-8371-29EEB951B705}">
      <dgm:prSet/>
      <dgm:spPr/>
      <dgm:t>
        <a:bodyPr/>
        <a:lstStyle/>
        <a:p>
          <a:endParaRPr lang="en-US"/>
        </a:p>
      </dgm:t>
    </dgm:pt>
    <dgm:pt modelId="{52641C0A-19FA-446F-BE80-ED09B826EB00}" type="sibTrans" cxnId="{736B3311-CEB3-442C-8371-29EEB951B705}">
      <dgm:prSet/>
      <dgm:spPr/>
      <dgm:t>
        <a:bodyPr/>
        <a:lstStyle/>
        <a:p>
          <a:endParaRPr lang="en-US"/>
        </a:p>
      </dgm:t>
    </dgm:pt>
    <dgm:pt modelId="{AD39D6C5-2238-4DBD-89F0-F509BFA461F4}">
      <dgm:prSet/>
      <dgm:spPr/>
      <dgm:t>
        <a:bodyPr/>
        <a:lstStyle/>
        <a:p>
          <a:r>
            <a:rPr lang="en-US" b="1"/>
            <a:t>Data Preprocessing</a:t>
          </a:r>
          <a:endParaRPr lang="en-US"/>
        </a:p>
      </dgm:t>
    </dgm:pt>
    <dgm:pt modelId="{1EA8D7CF-42EB-46C0-BFA6-B17F6D485BD1}" type="parTrans" cxnId="{025F09F2-18B3-466C-9F47-BF95C6448DC0}">
      <dgm:prSet/>
      <dgm:spPr/>
      <dgm:t>
        <a:bodyPr/>
        <a:lstStyle/>
        <a:p>
          <a:endParaRPr lang="en-US"/>
        </a:p>
      </dgm:t>
    </dgm:pt>
    <dgm:pt modelId="{165CA145-AF6D-419F-94C2-6EDE69E08F9C}" type="sibTrans" cxnId="{025F09F2-18B3-466C-9F47-BF95C6448DC0}">
      <dgm:prSet/>
      <dgm:spPr/>
      <dgm:t>
        <a:bodyPr/>
        <a:lstStyle/>
        <a:p>
          <a:endParaRPr lang="en-US"/>
        </a:p>
      </dgm:t>
    </dgm:pt>
    <dgm:pt modelId="{32E9A8CA-2127-4346-A42A-AE2A27319E97}">
      <dgm:prSet/>
      <dgm:spPr/>
      <dgm:t>
        <a:bodyPr/>
        <a:lstStyle/>
        <a:p>
          <a:r>
            <a:rPr lang="en-US" b="1"/>
            <a:t>Exploratory Data Analysis</a:t>
          </a:r>
          <a:endParaRPr lang="en-US"/>
        </a:p>
      </dgm:t>
    </dgm:pt>
    <dgm:pt modelId="{34833D2A-9046-4B44-93F6-919156D080C0}" type="parTrans" cxnId="{53AA4FFE-1E4D-4C8C-AEEA-DADC34F5CDA8}">
      <dgm:prSet/>
      <dgm:spPr/>
      <dgm:t>
        <a:bodyPr/>
        <a:lstStyle/>
        <a:p>
          <a:endParaRPr lang="en-US"/>
        </a:p>
      </dgm:t>
    </dgm:pt>
    <dgm:pt modelId="{31E4EE15-4847-4A82-B9DA-FDBF7388A9A1}" type="sibTrans" cxnId="{53AA4FFE-1E4D-4C8C-AEEA-DADC34F5CDA8}">
      <dgm:prSet/>
      <dgm:spPr/>
      <dgm:t>
        <a:bodyPr/>
        <a:lstStyle/>
        <a:p>
          <a:endParaRPr lang="en-US"/>
        </a:p>
      </dgm:t>
    </dgm:pt>
    <dgm:pt modelId="{0F539C09-9BE7-4A4C-A70D-71C3F4D3827B}">
      <dgm:prSet/>
      <dgm:spPr/>
      <dgm:t>
        <a:bodyPr/>
        <a:lstStyle/>
        <a:p>
          <a:r>
            <a:rPr lang="en-US" b="1"/>
            <a:t>Model Selection</a:t>
          </a:r>
          <a:endParaRPr lang="en-US"/>
        </a:p>
      </dgm:t>
    </dgm:pt>
    <dgm:pt modelId="{B04B1216-E4F2-4BAC-93A2-E5A9803165D3}" type="parTrans" cxnId="{DB87E014-00CB-4B5C-916F-8C6E572A8C8D}">
      <dgm:prSet/>
      <dgm:spPr/>
      <dgm:t>
        <a:bodyPr/>
        <a:lstStyle/>
        <a:p>
          <a:endParaRPr lang="en-US"/>
        </a:p>
      </dgm:t>
    </dgm:pt>
    <dgm:pt modelId="{4E8BFD8D-B61A-4AF9-950C-F9DD6421684B}" type="sibTrans" cxnId="{DB87E014-00CB-4B5C-916F-8C6E572A8C8D}">
      <dgm:prSet/>
      <dgm:spPr/>
      <dgm:t>
        <a:bodyPr/>
        <a:lstStyle/>
        <a:p>
          <a:endParaRPr lang="en-US"/>
        </a:p>
      </dgm:t>
    </dgm:pt>
    <dgm:pt modelId="{CA0E6B84-FD79-4DBF-8EDD-6A15FD950652}">
      <dgm:prSet/>
      <dgm:spPr/>
      <dgm:t>
        <a:bodyPr/>
        <a:lstStyle/>
        <a:p>
          <a:r>
            <a:rPr lang="en-US" b="1"/>
            <a:t>Evaluation</a:t>
          </a:r>
          <a:endParaRPr lang="en-US"/>
        </a:p>
      </dgm:t>
    </dgm:pt>
    <dgm:pt modelId="{28A7914A-4BCD-4B6B-939B-E14DB00C0D8C}" type="parTrans" cxnId="{25760C13-535E-4F45-AA08-806E9AA606CE}">
      <dgm:prSet/>
      <dgm:spPr/>
      <dgm:t>
        <a:bodyPr/>
        <a:lstStyle/>
        <a:p>
          <a:endParaRPr lang="en-US"/>
        </a:p>
      </dgm:t>
    </dgm:pt>
    <dgm:pt modelId="{350841B6-E3DE-4979-AF61-5CB37E30F96C}" type="sibTrans" cxnId="{25760C13-535E-4F45-AA08-806E9AA606CE}">
      <dgm:prSet/>
      <dgm:spPr/>
      <dgm:t>
        <a:bodyPr/>
        <a:lstStyle/>
        <a:p>
          <a:endParaRPr lang="en-US"/>
        </a:p>
      </dgm:t>
    </dgm:pt>
    <dgm:pt modelId="{B706876E-500B-45C2-BEF6-A6BBA263AA05}">
      <dgm:prSet/>
      <dgm:spPr/>
      <dgm:t>
        <a:bodyPr/>
        <a:lstStyle/>
        <a:p>
          <a:r>
            <a:rPr lang="en-US" b="1"/>
            <a:t>Results</a:t>
          </a:r>
          <a:endParaRPr lang="en-US"/>
        </a:p>
      </dgm:t>
    </dgm:pt>
    <dgm:pt modelId="{64914B87-35E7-4985-A244-6483BBB95A92}" type="parTrans" cxnId="{301D6A25-120B-45C7-8483-9D958A527C93}">
      <dgm:prSet/>
      <dgm:spPr/>
      <dgm:t>
        <a:bodyPr/>
        <a:lstStyle/>
        <a:p>
          <a:endParaRPr lang="en-US"/>
        </a:p>
      </dgm:t>
    </dgm:pt>
    <dgm:pt modelId="{06FAB2F7-1CD9-4682-8348-39B70DF073A0}" type="sibTrans" cxnId="{301D6A25-120B-45C7-8483-9D958A527C93}">
      <dgm:prSet/>
      <dgm:spPr/>
      <dgm:t>
        <a:bodyPr/>
        <a:lstStyle/>
        <a:p>
          <a:endParaRPr lang="en-US"/>
        </a:p>
      </dgm:t>
    </dgm:pt>
    <dgm:pt modelId="{5FDFFE9E-2F84-415C-BE9B-994A5605A056}" type="pres">
      <dgm:prSet presAssocID="{E668421B-B357-431F-8D69-6890D9C927B3}" presName="Name0" presStyleCnt="0">
        <dgm:presLayoutVars>
          <dgm:dir/>
          <dgm:resizeHandles val="exact"/>
        </dgm:presLayoutVars>
      </dgm:prSet>
      <dgm:spPr/>
    </dgm:pt>
    <dgm:pt modelId="{FE604CD5-82D3-4C5F-B356-0EB1D15735B8}" type="pres">
      <dgm:prSet presAssocID="{392EC16F-91A3-43B6-885E-D8F293A55745}" presName="node" presStyleLbl="node1" presStyleIdx="0" presStyleCnt="6">
        <dgm:presLayoutVars>
          <dgm:bulletEnabled val="1"/>
        </dgm:presLayoutVars>
      </dgm:prSet>
      <dgm:spPr/>
    </dgm:pt>
    <dgm:pt modelId="{8B74210E-C60C-4BC7-A84D-BF4CBA08A8B2}" type="pres">
      <dgm:prSet presAssocID="{52641C0A-19FA-446F-BE80-ED09B826EB00}" presName="sibTrans" presStyleLbl="sibTrans1D1" presStyleIdx="0" presStyleCnt="5"/>
      <dgm:spPr/>
    </dgm:pt>
    <dgm:pt modelId="{1F37F6D8-89F4-4187-A434-C7B8A9AECFE2}" type="pres">
      <dgm:prSet presAssocID="{52641C0A-19FA-446F-BE80-ED09B826EB00}" presName="connectorText" presStyleLbl="sibTrans1D1" presStyleIdx="0" presStyleCnt="5"/>
      <dgm:spPr/>
    </dgm:pt>
    <dgm:pt modelId="{D21CB01D-2979-4D95-A689-1EF7BC279E16}" type="pres">
      <dgm:prSet presAssocID="{AD39D6C5-2238-4DBD-89F0-F509BFA461F4}" presName="node" presStyleLbl="node1" presStyleIdx="1" presStyleCnt="6">
        <dgm:presLayoutVars>
          <dgm:bulletEnabled val="1"/>
        </dgm:presLayoutVars>
      </dgm:prSet>
      <dgm:spPr/>
    </dgm:pt>
    <dgm:pt modelId="{91037ECB-AAE4-4DE0-A547-14A0DCCBF3CF}" type="pres">
      <dgm:prSet presAssocID="{165CA145-AF6D-419F-94C2-6EDE69E08F9C}" presName="sibTrans" presStyleLbl="sibTrans1D1" presStyleIdx="1" presStyleCnt="5"/>
      <dgm:spPr/>
    </dgm:pt>
    <dgm:pt modelId="{637ACDDB-A834-4341-90BF-18540BE00272}" type="pres">
      <dgm:prSet presAssocID="{165CA145-AF6D-419F-94C2-6EDE69E08F9C}" presName="connectorText" presStyleLbl="sibTrans1D1" presStyleIdx="1" presStyleCnt="5"/>
      <dgm:spPr/>
    </dgm:pt>
    <dgm:pt modelId="{05C5DC46-1BCF-477B-B655-F9C984FA2B11}" type="pres">
      <dgm:prSet presAssocID="{32E9A8CA-2127-4346-A42A-AE2A27319E97}" presName="node" presStyleLbl="node1" presStyleIdx="2" presStyleCnt="6">
        <dgm:presLayoutVars>
          <dgm:bulletEnabled val="1"/>
        </dgm:presLayoutVars>
      </dgm:prSet>
      <dgm:spPr/>
    </dgm:pt>
    <dgm:pt modelId="{E7840B9A-D835-4C64-9057-29C4A921FDCA}" type="pres">
      <dgm:prSet presAssocID="{31E4EE15-4847-4A82-B9DA-FDBF7388A9A1}" presName="sibTrans" presStyleLbl="sibTrans1D1" presStyleIdx="2" presStyleCnt="5"/>
      <dgm:spPr/>
    </dgm:pt>
    <dgm:pt modelId="{34B093F3-C26D-457B-AE35-E11686B49594}" type="pres">
      <dgm:prSet presAssocID="{31E4EE15-4847-4A82-B9DA-FDBF7388A9A1}" presName="connectorText" presStyleLbl="sibTrans1D1" presStyleIdx="2" presStyleCnt="5"/>
      <dgm:spPr/>
    </dgm:pt>
    <dgm:pt modelId="{03D516D3-DD16-4F29-BB68-5C7293A21A75}" type="pres">
      <dgm:prSet presAssocID="{0F539C09-9BE7-4A4C-A70D-71C3F4D3827B}" presName="node" presStyleLbl="node1" presStyleIdx="3" presStyleCnt="6">
        <dgm:presLayoutVars>
          <dgm:bulletEnabled val="1"/>
        </dgm:presLayoutVars>
      </dgm:prSet>
      <dgm:spPr/>
    </dgm:pt>
    <dgm:pt modelId="{DF2BB3A5-DC2C-4EE3-9C79-91A53774BF8F}" type="pres">
      <dgm:prSet presAssocID="{4E8BFD8D-B61A-4AF9-950C-F9DD6421684B}" presName="sibTrans" presStyleLbl="sibTrans1D1" presStyleIdx="3" presStyleCnt="5"/>
      <dgm:spPr/>
    </dgm:pt>
    <dgm:pt modelId="{C99887C1-1C0E-44A0-BEF0-7FB84EA3198C}" type="pres">
      <dgm:prSet presAssocID="{4E8BFD8D-B61A-4AF9-950C-F9DD6421684B}" presName="connectorText" presStyleLbl="sibTrans1D1" presStyleIdx="3" presStyleCnt="5"/>
      <dgm:spPr/>
    </dgm:pt>
    <dgm:pt modelId="{FB3DCABC-C37E-420C-8C65-8EF30A84E294}" type="pres">
      <dgm:prSet presAssocID="{CA0E6B84-FD79-4DBF-8EDD-6A15FD950652}" presName="node" presStyleLbl="node1" presStyleIdx="4" presStyleCnt="6">
        <dgm:presLayoutVars>
          <dgm:bulletEnabled val="1"/>
        </dgm:presLayoutVars>
      </dgm:prSet>
      <dgm:spPr/>
    </dgm:pt>
    <dgm:pt modelId="{63984EB1-8805-4EA1-B555-5386A59A7D9C}" type="pres">
      <dgm:prSet presAssocID="{350841B6-E3DE-4979-AF61-5CB37E30F96C}" presName="sibTrans" presStyleLbl="sibTrans1D1" presStyleIdx="4" presStyleCnt="5"/>
      <dgm:spPr/>
    </dgm:pt>
    <dgm:pt modelId="{DCC6C703-005E-45FD-9E7E-3615C4B221EA}" type="pres">
      <dgm:prSet presAssocID="{350841B6-E3DE-4979-AF61-5CB37E30F96C}" presName="connectorText" presStyleLbl="sibTrans1D1" presStyleIdx="4" presStyleCnt="5"/>
      <dgm:spPr/>
    </dgm:pt>
    <dgm:pt modelId="{3FD061FF-5CC4-4A5F-8DC6-2BA4BA41B3B1}" type="pres">
      <dgm:prSet presAssocID="{B706876E-500B-45C2-BEF6-A6BBA263AA05}" presName="node" presStyleLbl="node1" presStyleIdx="5" presStyleCnt="6">
        <dgm:presLayoutVars>
          <dgm:bulletEnabled val="1"/>
        </dgm:presLayoutVars>
      </dgm:prSet>
      <dgm:spPr/>
    </dgm:pt>
  </dgm:ptLst>
  <dgm:cxnLst>
    <dgm:cxn modelId="{CADD8608-2ACA-4BBA-8427-8AD25E52AF5E}" type="presOf" srcId="{350841B6-E3DE-4979-AF61-5CB37E30F96C}" destId="{DCC6C703-005E-45FD-9E7E-3615C4B221EA}" srcOrd="1" destOrd="0" presId="urn:microsoft.com/office/officeart/2016/7/layout/RepeatingBendingProcessNew"/>
    <dgm:cxn modelId="{736B3311-CEB3-442C-8371-29EEB951B705}" srcId="{E668421B-B357-431F-8D69-6890D9C927B3}" destId="{392EC16F-91A3-43B6-885E-D8F293A55745}" srcOrd="0" destOrd="0" parTransId="{0128B9C9-CDAE-4511-8F11-C9DD8A1571DB}" sibTransId="{52641C0A-19FA-446F-BE80-ED09B826EB00}"/>
    <dgm:cxn modelId="{25760C13-535E-4F45-AA08-806E9AA606CE}" srcId="{E668421B-B357-431F-8D69-6890D9C927B3}" destId="{CA0E6B84-FD79-4DBF-8EDD-6A15FD950652}" srcOrd="4" destOrd="0" parTransId="{28A7914A-4BCD-4B6B-939B-E14DB00C0D8C}" sibTransId="{350841B6-E3DE-4979-AF61-5CB37E30F96C}"/>
    <dgm:cxn modelId="{DB87E014-00CB-4B5C-916F-8C6E572A8C8D}" srcId="{E668421B-B357-431F-8D69-6890D9C927B3}" destId="{0F539C09-9BE7-4A4C-A70D-71C3F4D3827B}" srcOrd="3" destOrd="0" parTransId="{B04B1216-E4F2-4BAC-93A2-E5A9803165D3}" sibTransId="{4E8BFD8D-B61A-4AF9-950C-F9DD6421684B}"/>
    <dgm:cxn modelId="{301D6A25-120B-45C7-8483-9D958A527C93}" srcId="{E668421B-B357-431F-8D69-6890D9C927B3}" destId="{B706876E-500B-45C2-BEF6-A6BBA263AA05}" srcOrd="5" destOrd="0" parTransId="{64914B87-35E7-4985-A244-6483BBB95A92}" sibTransId="{06FAB2F7-1CD9-4682-8348-39B70DF073A0}"/>
    <dgm:cxn modelId="{9C567F26-76FE-404A-A499-F41564BB07F9}" type="presOf" srcId="{350841B6-E3DE-4979-AF61-5CB37E30F96C}" destId="{63984EB1-8805-4EA1-B555-5386A59A7D9C}" srcOrd="0" destOrd="0" presId="urn:microsoft.com/office/officeart/2016/7/layout/RepeatingBendingProcessNew"/>
    <dgm:cxn modelId="{D290B728-BC12-4583-B0C2-34819A782C3A}" type="presOf" srcId="{165CA145-AF6D-419F-94C2-6EDE69E08F9C}" destId="{637ACDDB-A834-4341-90BF-18540BE00272}" srcOrd="1" destOrd="0" presId="urn:microsoft.com/office/officeart/2016/7/layout/RepeatingBendingProcessNew"/>
    <dgm:cxn modelId="{38EE3F2E-2F95-42CE-8CC6-30B82827BCEA}" type="presOf" srcId="{CA0E6B84-FD79-4DBF-8EDD-6A15FD950652}" destId="{FB3DCABC-C37E-420C-8C65-8EF30A84E294}" srcOrd="0" destOrd="0" presId="urn:microsoft.com/office/officeart/2016/7/layout/RepeatingBendingProcessNew"/>
    <dgm:cxn modelId="{792D4330-4E7D-4361-B9E1-E8B2BE81E384}" type="presOf" srcId="{31E4EE15-4847-4A82-B9DA-FDBF7388A9A1}" destId="{34B093F3-C26D-457B-AE35-E11686B49594}" srcOrd="1" destOrd="0" presId="urn:microsoft.com/office/officeart/2016/7/layout/RepeatingBendingProcessNew"/>
    <dgm:cxn modelId="{2A112035-7248-44D3-BE3D-25F529456460}" type="presOf" srcId="{392EC16F-91A3-43B6-885E-D8F293A55745}" destId="{FE604CD5-82D3-4C5F-B356-0EB1D15735B8}" srcOrd="0" destOrd="0" presId="urn:microsoft.com/office/officeart/2016/7/layout/RepeatingBendingProcessNew"/>
    <dgm:cxn modelId="{FCD3063A-765B-4025-B570-733D02626208}" type="presOf" srcId="{31E4EE15-4847-4A82-B9DA-FDBF7388A9A1}" destId="{E7840B9A-D835-4C64-9057-29C4A921FDCA}" srcOrd="0" destOrd="0" presId="urn:microsoft.com/office/officeart/2016/7/layout/RepeatingBendingProcessNew"/>
    <dgm:cxn modelId="{35E0D166-04EE-4D97-8E8E-83B38DAB25B7}" type="presOf" srcId="{4E8BFD8D-B61A-4AF9-950C-F9DD6421684B}" destId="{C99887C1-1C0E-44A0-BEF0-7FB84EA3198C}" srcOrd="1" destOrd="0" presId="urn:microsoft.com/office/officeart/2016/7/layout/RepeatingBendingProcessNew"/>
    <dgm:cxn modelId="{6912A471-5D39-44D0-AC66-C0E7577A394A}" type="presOf" srcId="{52641C0A-19FA-446F-BE80-ED09B826EB00}" destId="{8B74210E-C60C-4BC7-A84D-BF4CBA08A8B2}" srcOrd="0" destOrd="0" presId="urn:microsoft.com/office/officeart/2016/7/layout/RepeatingBendingProcessNew"/>
    <dgm:cxn modelId="{9805AE7E-0DD5-495F-B45A-FAF2E677FDEB}" type="presOf" srcId="{52641C0A-19FA-446F-BE80-ED09B826EB00}" destId="{1F37F6D8-89F4-4187-A434-C7B8A9AECFE2}" srcOrd="1" destOrd="0" presId="urn:microsoft.com/office/officeart/2016/7/layout/RepeatingBendingProcessNew"/>
    <dgm:cxn modelId="{EB72587F-B7EA-4BA8-A742-8D1E9D3B31AE}" type="presOf" srcId="{0F539C09-9BE7-4A4C-A70D-71C3F4D3827B}" destId="{03D516D3-DD16-4F29-BB68-5C7293A21A75}" srcOrd="0" destOrd="0" presId="urn:microsoft.com/office/officeart/2016/7/layout/RepeatingBendingProcessNew"/>
    <dgm:cxn modelId="{9BE53E93-E322-4F02-88D6-FBE04E5E264D}" type="presOf" srcId="{165CA145-AF6D-419F-94C2-6EDE69E08F9C}" destId="{91037ECB-AAE4-4DE0-A547-14A0DCCBF3CF}" srcOrd="0" destOrd="0" presId="urn:microsoft.com/office/officeart/2016/7/layout/RepeatingBendingProcessNew"/>
    <dgm:cxn modelId="{24801D9B-D1B4-407D-849F-D2B6F1AF7BDD}" type="presOf" srcId="{32E9A8CA-2127-4346-A42A-AE2A27319E97}" destId="{05C5DC46-1BCF-477B-B655-F9C984FA2B11}" srcOrd="0" destOrd="0" presId="urn:microsoft.com/office/officeart/2016/7/layout/RepeatingBendingProcessNew"/>
    <dgm:cxn modelId="{0CCE42CF-E828-450C-88FD-49022822CB77}" type="presOf" srcId="{AD39D6C5-2238-4DBD-89F0-F509BFA461F4}" destId="{D21CB01D-2979-4D95-A689-1EF7BC279E16}" srcOrd="0" destOrd="0" presId="urn:microsoft.com/office/officeart/2016/7/layout/RepeatingBendingProcessNew"/>
    <dgm:cxn modelId="{5D6F27E6-E706-46C9-A4FF-BD03A4872AA0}" type="presOf" srcId="{B706876E-500B-45C2-BEF6-A6BBA263AA05}" destId="{3FD061FF-5CC4-4A5F-8DC6-2BA4BA41B3B1}" srcOrd="0" destOrd="0" presId="urn:microsoft.com/office/officeart/2016/7/layout/RepeatingBendingProcessNew"/>
    <dgm:cxn modelId="{2C4B3EE6-D626-4EED-94E2-7ECC959B5624}" type="presOf" srcId="{E668421B-B357-431F-8D69-6890D9C927B3}" destId="{5FDFFE9E-2F84-415C-BE9B-994A5605A056}" srcOrd="0" destOrd="0" presId="urn:microsoft.com/office/officeart/2016/7/layout/RepeatingBendingProcessNew"/>
    <dgm:cxn modelId="{025F09F2-18B3-466C-9F47-BF95C6448DC0}" srcId="{E668421B-B357-431F-8D69-6890D9C927B3}" destId="{AD39D6C5-2238-4DBD-89F0-F509BFA461F4}" srcOrd="1" destOrd="0" parTransId="{1EA8D7CF-42EB-46C0-BFA6-B17F6D485BD1}" sibTransId="{165CA145-AF6D-419F-94C2-6EDE69E08F9C}"/>
    <dgm:cxn modelId="{FFEC71F9-A87C-4820-8E8C-BBBCB0EC6BBE}" type="presOf" srcId="{4E8BFD8D-B61A-4AF9-950C-F9DD6421684B}" destId="{DF2BB3A5-DC2C-4EE3-9C79-91A53774BF8F}" srcOrd="0" destOrd="0" presId="urn:microsoft.com/office/officeart/2016/7/layout/RepeatingBendingProcessNew"/>
    <dgm:cxn modelId="{53AA4FFE-1E4D-4C8C-AEEA-DADC34F5CDA8}" srcId="{E668421B-B357-431F-8D69-6890D9C927B3}" destId="{32E9A8CA-2127-4346-A42A-AE2A27319E97}" srcOrd="2" destOrd="0" parTransId="{34833D2A-9046-4B44-93F6-919156D080C0}" sibTransId="{31E4EE15-4847-4A82-B9DA-FDBF7388A9A1}"/>
    <dgm:cxn modelId="{0C0A3127-1D26-43C3-A020-8D76C6D90E25}" type="presParOf" srcId="{5FDFFE9E-2F84-415C-BE9B-994A5605A056}" destId="{FE604CD5-82D3-4C5F-B356-0EB1D15735B8}" srcOrd="0" destOrd="0" presId="urn:microsoft.com/office/officeart/2016/7/layout/RepeatingBendingProcessNew"/>
    <dgm:cxn modelId="{19A0E980-8B90-47B2-9CD2-C3BC184F88E7}" type="presParOf" srcId="{5FDFFE9E-2F84-415C-BE9B-994A5605A056}" destId="{8B74210E-C60C-4BC7-A84D-BF4CBA08A8B2}" srcOrd="1" destOrd="0" presId="urn:microsoft.com/office/officeart/2016/7/layout/RepeatingBendingProcessNew"/>
    <dgm:cxn modelId="{0AA3A05C-B35E-4088-B2A0-197AD90F933E}" type="presParOf" srcId="{8B74210E-C60C-4BC7-A84D-BF4CBA08A8B2}" destId="{1F37F6D8-89F4-4187-A434-C7B8A9AECFE2}" srcOrd="0" destOrd="0" presId="urn:microsoft.com/office/officeart/2016/7/layout/RepeatingBendingProcessNew"/>
    <dgm:cxn modelId="{16B3FB6D-662E-45EC-B6D9-D4DD8E279B6E}" type="presParOf" srcId="{5FDFFE9E-2F84-415C-BE9B-994A5605A056}" destId="{D21CB01D-2979-4D95-A689-1EF7BC279E16}" srcOrd="2" destOrd="0" presId="urn:microsoft.com/office/officeart/2016/7/layout/RepeatingBendingProcessNew"/>
    <dgm:cxn modelId="{E0CB9F68-5FF4-4FCE-B265-B2534B2F41FC}" type="presParOf" srcId="{5FDFFE9E-2F84-415C-BE9B-994A5605A056}" destId="{91037ECB-AAE4-4DE0-A547-14A0DCCBF3CF}" srcOrd="3" destOrd="0" presId="urn:microsoft.com/office/officeart/2016/7/layout/RepeatingBendingProcessNew"/>
    <dgm:cxn modelId="{EC294463-7A96-44FD-89E1-6A1A50A1BB02}" type="presParOf" srcId="{91037ECB-AAE4-4DE0-A547-14A0DCCBF3CF}" destId="{637ACDDB-A834-4341-90BF-18540BE00272}" srcOrd="0" destOrd="0" presId="urn:microsoft.com/office/officeart/2016/7/layout/RepeatingBendingProcessNew"/>
    <dgm:cxn modelId="{6B126844-8E82-40E2-85E5-B239F28B8E7A}" type="presParOf" srcId="{5FDFFE9E-2F84-415C-BE9B-994A5605A056}" destId="{05C5DC46-1BCF-477B-B655-F9C984FA2B11}" srcOrd="4" destOrd="0" presId="urn:microsoft.com/office/officeart/2016/7/layout/RepeatingBendingProcessNew"/>
    <dgm:cxn modelId="{2E094B1E-3C6B-4585-9A28-28E942D200BB}" type="presParOf" srcId="{5FDFFE9E-2F84-415C-BE9B-994A5605A056}" destId="{E7840B9A-D835-4C64-9057-29C4A921FDCA}" srcOrd="5" destOrd="0" presId="urn:microsoft.com/office/officeart/2016/7/layout/RepeatingBendingProcessNew"/>
    <dgm:cxn modelId="{A08ECC5A-29DF-417E-9AD8-DBA6484735EC}" type="presParOf" srcId="{E7840B9A-D835-4C64-9057-29C4A921FDCA}" destId="{34B093F3-C26D-457B-AE35-E11686B49594}" srcOrd="0" destOrd="0" presId="urn:microsoft.com/office/officeart/2016/7/layout/RepeatingBendingProcessNew"/>
    <dgm:cxn modelId="{AD93C867-24D3-4567-B5D3-549B884DAEFA}" type="presParOf" srcId="{5FDFFE9E-2F84-415C-BE9B-994A5605A056}" destId="{03D516D3-DD16-4F29-BB68-5C7293A21A75}" srcOrd="6" destOrd="0" presId="urn:microsoft.com/office/officeart/2016/7/layout/RepeatingBendingProcessNew"/>
    <dgm:cxn modelId="{2FC97A04-3216-43CE-B27B-E7D5184D120A}" type="presParOf" srcId="{5FDFFE9E-2F84-415C-BE9B-994A5605A056}" destId="{DF2BB3A5-DC2C-4EE3-9C79-91A53774BF8F}" srcOrd="7" destOrd="0" presId="urn:microsoft.com/office/officeart/2016/7/layout/RepeatingBendingProcessNew"/>
    <dgm:cxn modelId="{424F88D6-3A6F-427D-8169-08CB882F9062}" type="presParOf" srcId="{DF2BB3A5-DC2C-4EE3-9C79-91A53774BF8F}" destId="{C99887C1-1C0E-44A0-BEF0-7FB84EA3198C}" srcOrd="0" destOrd="0" presId="urn:microsoft.com/office/officeart/2016/7/layout/RepeatingBendingProcessNew"/>
    <dgm:cxn modelId="{523679A5-2DB0-431E-BA43-CDCD9E59C351}" type="presParOf" srcId="{5FDFFE9E-2F84-415C-BE9B-994A5605A056}" destId="{FB3DCABC-C37E-420C-8C65-8EF30A84E294}" srcOrd="8" destOrd="0" presId="urn:microsoft.com/office/officeart/2016/7/layout/RepeatingBendingProcessNew"/>
    <dgm:cxn modelId="{592CDADF-3E53-4378-B7AE-7630204D7E9A}" type="presParOf" srcId="{5FDFFE9E-2F84-415C-BE9B-994A5605A056}" destId="{63984EB1-8805-4EA1-B555-5386A59A7D9C}" srcOrd="9" destOrd="0" presId="urn:microsoft.com/office/officeart/2016/7/layout/RepeatingBendingProcessNew"/>
    <dgm:cxn modelId="{3CD7C93E-D346-49BD-A0D9-3672FF9297E8}" type="presParOf" srcId="{63984EB1-8805-4EA1-B555-5386A59A7D9C}" destId="{DCC6C703-005E-45FD-9E7E-3615C4B221EA}" srcOrd="0" destOrd="0" presId="urn:microsoft.com/office/officeart/2016/7/layout/RepeatingBendingProcessNew"/>
    <dgm:cxn modelId="{65F51DB0-E312-46F5-BB31-67DE576BFCF3}" type="presParOf" srcId="{5FDFFE9E-2F84-415C-BE9B-994A5605A056}" destId="{3FD061FF-5CC4-4A5F-8DC6-2BA4BA41B3B1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8A847E-8D11-4253-BB07-659CF01DAA90}">
      <dsp:nvSpPr>
        <dsp:cNvPr id="0" name=""/>
        <dsp:cNvSpPr/>
      </dsp:nvSpPr>
      <dsp:spPr>
        <a:xfrm>
          <a:off x="1262" y="946625"/>
          <a:ext cx="1644451" cy="164445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3000" r="-43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608801-BE07-42FF-9F01-64C254F3E7E1}">
      <dsp:nvSpPr>
        <dsp:cNvPr id="0" name=""/>
        <dsp:cNvSpPr/>
      </dsp:nvSpPr>
      <dsp:spPr>
        <a:xfrm>
          <a:off x="268964" y="1948622"/>
          <a:ext cx="1644451" cy="16444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/>
            <a:t>social media Comment</a:t>
          </a:r>
        </a:p>
      </dsp:txBody>
      <dsp:txXfrm>
        <a:off x="317128" y="1996786"/>
        <a:ext cx="1548123" cy="1548123"/>
      </dsp:txXfrm>
    </dsp:sp>
    <dsp:sp modelId="{4C914FCE-66BC-4898-AF7D-9C185D8EB3E5}">
      <dsp:nvSpPr>
        <dsp:cNvPr id="0" name=""/>
        <dsp:cNvSpPr/>
      </dsp:nvSpPr>
      <dsp:spPr>
        <a:xfrm>
          <a:off x="1962472" y="1571281"/>
          <a:ext cx="316757" cy="39513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962472" y="1650309"/>
        <a:ext cx="221730" cy="237082"/>
      </dsp:txXfrm>
    </dsp:sp>
    <dsp:sp modelId="{197ED0D6-9098-4918-B17F-21F350C78942}">
      <dsp:nvSpPr>
        <dsp:cNvPr id="0" name=""/>
        <dsp:cNvSpPr/>
      </dsp:nvSpPr>
      <dsp:spPr>
        <a:xfrm>
          <a:off x="2550736" y="946625"/>
          <a:ext cx="1644451" cy="164445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9D124F-6123-430F-A1AF-84AEB7F3C73C}">
      <dsp:nvSpPr>
        <dsp:cNvPr id="0" name=""/>
        <dsp:cNvSpPr/>
      </dsp:nvSpPr>
      <dsp:spPr>
        <a:xfrm>
          <a:off x="2818438" y="1933296"/>
          <a:ext cx="1644451" cy="16444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Text Preprocessing</a:t>
          </a:r>
        </a:p>
      </dsp:txBody>
      <dsp:txXfrm>
        <a:off x="2866602" y="1981460"/>
        <a:ext cx="1548123" cy="1548123"/>
      </dsp:txXfrm>
    </dsp:sp>
    <dsp:sp modelId="{391BE995-A151-4627-8969-807B4AD1EB04}">
      <dsp:nvSpPr>
        <dsp:cNvPr id="0" name=""/>
        <dsp:cNvSpPr/>
      </dsp:nvSpPr>
      <dsp:spPr>
        <a:xfrm>
          <a:off x="4511945" y="1571281"/>
          <a:ext cx="316757" cy="39513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511945" y="1650309"/>
        <a:ext cx="221730" cy="237082"/>
      </dsp:txXfrm>
    </dsp:sp>
    <dsp:sp modelId="{833A05E1-2CD6-4B92-8FDC-45B9B13F75A8}">
      <dsp:nvSpPr>
        <dsp:cNvPr id="0" name=""/>
        <dsp:cNvSpPr/>
      </dsp:nvSpPr>
      <dsp:spPr>
        <a:xfrm>
          <a:off x="5100210" y="946625"/>
          <a:ext cx="1644451" cy="164445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18F379-6072-4859-9FE9-39143802E71E}">
      <dsp:nvSpPr>
        <dsp:cNvPr id="0" name=""/>
        <dsp:cNvSpPr/>
      </dsp:nvSpPr>
      <dsp:spPr>
        <a:xfrm>
          <a:off x="5367911" y="1933296"/>
          <a:ext cx="1644451" cy="16444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input data to the model</a:t>
          </a:r>
        </a:p>
      </dsp:txBody>
      <dsp:txXfrm>
        <a:off x="5416075" y="1981460"/>
        <a:ext cx="1548123" cy="1548123"/>
      </dsp:txXfrm>
    </dsp:sp>
    <dsp:sp modelId="{3127FB21-980A-4372-B12E-723D51FB7F2A}">
      <dsp:nvSpPr>
        <dsp:cNvPr id="0" name=""/>
        <dsp:cNvSpPr/>
      </dsp:nvSpPr>
      <dsp:spPr>
        <a:xfrm>
          <a:off x="7061419" y="1571281"/>
          <a:ext cx="316757" cy="39513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061419" y="1650309"/>
        <a:ext cx="221730" cy="237082"/>
      </dsp:txXfrm>
    </dsp:sp>
    <dsp:sp modelId="{18173BFF-A635-4117-B1C4-E3DE3B71F182}">
      <dsp:nvSpPr>
        <dsp:cNvPr id="0" name=""/>
        <dsp:cNvSpPr/>
      </dsp:nvSpPr>
      <dsp:spPr>
        <a:xfrm>
          <a:off x="7649683" y="946625"/>
          <a:ext cx="1644451" cy="164445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2C90A4-C444-4392-B97A-86A629A0990D}">
      <dsp:nvSpPr>
        <dsp:cNvPr id="0" name=""/>
        <dsp:cNvSpPr/>
      </dsp:nvSpPr>
      <dsp:spPr>
        <a:xfrm>
          <a:off x="7917385" y="1933296"/>
          <a:ext cx="1644451" cy="16444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Classification as Offensive or Normal text</a:t>
          </a:r>
        </a:p>
      </dsp:txBody>
      <dsp:txXfrm>
        <a:off x="7965549" y="1981460"/>
        <a:ext cx="1548123" cy="15481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278EB-D66E-4048-B11B-2F59AC5F3CF2}">
      <dsp:nvSpPr>
        <dsp:cNvPr id="0" name=""/>
        <dsp:cNvSpPr/>
      </dsp:nvSpPr>
      <dsp:spPr>
        <a:xfrm>
          <a:off x="0" y="605899"/>
          <a:ext cx="5604997" cy="11185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4B861C-9C83-4C0B-9699-ABFC6B19F902}">
      <dsp:nvSpPr>
        <dsp:cNvPr id="0" name=""/>
        <dsp:cNvSpPr/>
      </dsp:nvSpPr>
      <dsp:spPr>
        <a:xfrm>
          <a:off x="338371" y="857580"/>
          <a:ext cx="615221" cy="6152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544D2F-435E-4025-B77D-ADCD6BC875F6}">
      <dsp:nvSpPr>
        <dsp:cNvPr id="0" name=""/>
        <dsp:cNvSpPr/>
      </dsp:nvSpPr>
      <dsp:spPr>
        <a:xfrm>
          <a:off x="1291964" y="605899"/>
          <a:ext cx="4313032" cy="1118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383" tIns="118383" rIns="118383" bIns="11838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Google Colab</a:t>
          </a:r>
        </a:p>
      </dsp:txBody>
      <dsp:txXfrm>
        <a:off x="1291964" y="605899"/>
        <a:ext cx="4313032" cy="1118583"/>
      </dsp:txXfrm>
    </dsp:sp>
    <dsp:sp modelId="{8F775F97-F3EC-4E59-9840-CA2A478CD6EB}">
      <dsp:nvSpPr>
        <dsp:cNvPr id="0" name=""/>
        <dsp:cNvSpPr/>
      </dsp:nvSpPr>
      <dsp:spPr>
        <a:xfrm>
          <a:off x="0" y="2004129"/>
          <a:ext cx="5604997" cy="11185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133D8E-F1C4-4E43-85BC-51A886799C33}">
      <dsp:nvSpPr>
        <dsp:cNvPr id="0" name=""/>
        <dsp:cNvSpPr/>
      </dsp:nvSpPr>
      <dsp:spPr>
        <a:xfrm>
          <a:off x="338371" y="2255810"/>
          <a:ext cx="615221" cy="6152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B09F06-2502-41C0-95E5-ADAF2FDEF005}">
      <dsp:nvSpPr>
        <dsp:cNvPr id="0" name=""/>
        <dsp:cNvSpPr/>
      </dsp:nvSpPr>
      <dsp:spPr>
        <a:xfrm>
          <a:off x="1291964" y="2004129"/>
          <a:ext cx="4313032" cy="1118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383" tIns="118383" rIns="118383" bIns="11838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Google Drive</a:t>
          </a:r>
        </a:p>
      </dsp:txBody>
      <dsp:txXfrm>
        <a:off x="1291964" y="2004129"/>
        <a:ext cx="4313032" cy="11185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4210E-C60C-4BC7-A84D-BF4CBA08A8B2}">
      <dsp:nvSpPr>
        <dsp:cNvPr id="0" name=""/>
        <dsp:cNvSpPr/>
      </dsp:nvSpPr>
      <dsp:spPr>
        <a:xfrm>
          <a:off x="3115757" y="834964"/>
          <a:ext cx="6437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3723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20760" y="877312"/>
        <a:ext cx="33716" cy="6743"/>
      </dsp:txXfrm>
    </dsp:sp>
    <dsp:sp modelId="{FE604CD5-82D3-4C5F-B356-0EB1D15735B8}">
      <dsp:nvSpPr>
        <dsp:cNvPr id="0" name=""/>
        <dsp:cNvSpPr/>
      </dsp:nvSpPr>
      <dsp:spPr>
        <a:xfrm>
          <a:off x="185717" y="1132"/>
          <a:ext cx="2931839" cy="17591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663" tIns="150799" rIns="143663" bIns="150799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Collecting Data</a:t>
          </a:r>
          <a:endParaRPr lang="en-US" sz="2900" kern="1200"/>
        </a:p>
      </dsp:txBody>
      <dsp:txXfrm>
        <a:off x="185717" y="1132"/>
        <a:ext cx="2931839" cy="1759103"/>
      </dsp:txXfrm>
    </dsp:sp>
    <dsp:sp modelId="{91037ECB-AAE4-4DE0-A547-14A0DCCBF3CF}">
      <dsp:nvSpPr>
        <dsp:cNvPr id="0" name=""/>
        <dsp:cNvSpPr/>
      </dsp:nvSpPr>
      <dsp:spPr>
        <a:xfrm>
          <a:off x="6721919" y="834964"/>
          <a:ext cx="6437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3723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26923" y="877312"/>
        <a:ext cx="33716" cy="6743"/>
      </dsp:txXfrm>
    </dsp:sp>
    <dsp:sp modelId="{D21CB01D-2979-4D95-A689-1EF7BC279E16}">
      <dsp:nvSpPr>
        <dsp:cNvPr id="0" name=""/>
        <dsp:cNvSpPr/>
      </dsp:nvSpPr>
      <dsp:spPr>
        <a:xfrm>
          <a:off x="3791880" y="1132"/>
          <a:ext cx="2931839" cy="17591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663" tIns="150799" rIns="143663" bIns="150799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Data Preprocessing</a:t>
          </a:r>
          <a:endParaRPr lang="en-US" sz="2900" kern="1200"/>
        </a:p>
      </dsp:txBody>
      <dsp:txXfrm>
        <a:off x="3791880" y="1132"/>
        <a:ext cx="2931839" cy="1759103"/>
      </dsp:txXfrm>
    </dsp:sp>
    <dsp:sp modelId="{E7840B9A-D835-4C64-9057-29C4A921FDCA}">
      <dsp:nvSpPr>
        <dsp:cNvPr id="0" name=""/>
        <dsp:cNvSpPr/>
      </dsp:nvSpPr>
      <dsp:spPr>
        <a:xfrm>
          <a:off x="1651637" y="1758435"/>
          <a:ext cx="7212325" cy="643723"/>
        </a:xfrm>
        <a:custGeom>
          <a:avLst/>
          <a:gdLst/>
          <a:ahLst/>
          <a:cxnLst/>
          <a:rect l="0" t="0" r="0" b="0"/>
          <a:pathLst>
            <a:path>
              <a:moveTo>
                <a:pt x="7212325" y="0"/>
              </a:moveTo>
              <a:lnTo>
                <a:pt x="7212325" y="338961"/>
              </a:lnTo>
              <a:lnTo>
                <a:pt x="0" y="338961"/>
              </a:lnTo>
              <a:lnTo>
                <a:pt x="0" y="643723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6705" y="2076925"/>
        <a:ext cx="362189" cy="6743"/>
      </dsp:txXfrm>
    </dsp:sp>
    <dsp:sp modelId="{05C5DC46-1BCF-477B-B655-F9C984FA2B11}">
      <dsp:nvSpPr>
        <dsp:cNvPr id="0" name=""/>
        <dsp:cNvSpPr/>
      </dsp:nvSpPr>
      <dsp:spPr>
        <a:xfrm>
          <a:off x="7398042" y="1132"/>
          <a:ext cx="2931839" cy="175910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663" tIns="150799" rIns="143663" bIns="150799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Exploratory Data Analysis</a:t>
          </a:r>
          <a:endParaRPr lang="en-US" sz="2900" kern="1200"/>
        </a:p>
      </dsp:txBody>
      <dsp:txXfrm>
        <a:off x="7398042" y="1132"/>
        <a:ext cx="2931839" cy="1759103"/>
      </dsp:txXfrm>
    </dsp:sp>
    <dsp:sp modelId="{DF2BB3A5-DC2C-4EE3-9C79-91A53774BF8F}">
      <dsp:nvSpPr>
        <dsp:cNvPr id="0" name=""/>
        <dsp:cNvSpPr/>
      </dsp:nvSpPr>
      <dsp:spPr>
        <a:xfrm>
          <a:off x="3115757" y="3268390"/>
          <a:ext cx="6437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3723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20760" y="3310739"/>
        <a:ext cx="33716" cy="6743"/>
      </dsp:txXfrm>
    </dsp:sp>
    <dsp:sp modelId="{03D516D3-DD16-4F29-BB68-5C7293A21A75}">
      <dsp:nvSpPr>
        <dsp:cNvPr id="0" name=""/>
        <dsp:cNvSpPr/>
      </dsp:nvSpPr>
      <dsp:spPr>
        <a:xfrm>
          <a:off x="185717" y="2434559"/>
          <a:ext cx="2931839" cy="175910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663" tIns="150799" rIns="143663" bIns="150799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Model Selection</a:t>
          </a:r>
          <a:endParaRPr lang="en-US" sz="2900" kern="1200"/>
        </a:p>
      </dsp:txBody>
      <dsp:txXfrm>
        <a:off x="185717" y="2434559"/>
        <a:ext cx="2931839" cy="1759103"/>
      </dsp:txXfrm>
    </dsp:sp>
    <dsp:sp modelId="{63984EB1-8805-4EA1-B555-5386A59A7D9C}">
      <dsp:nvSpPr>
        <dsp:cNvPr id="0" name=""/>
        <dsp:cNvSpPr/>
      </dsp:nvSpPr>
      <dsp:spPr>
        <a:xfrm>
          <a:off x="6721919" y="3268390"/>
          <a:ext cx="6437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3723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26923" y="3310739"/>
        <a:ext cx="33716" cy="6743"/>
      </dsp:txXfrm>
    </dsp:sp>
    <dsp:sp modelId="{FB3DCABC-C37E-420C-8C65-8EF30A84E294}">
      <dsp:nvSpPr>
        <dsp:cNvPr id="0" name=""/>
        <dsp:cNvSpPr/>
      </dsp:nvSpPr>
      <dsp:spPr>
        <a:xfrm>
          <a:off x="3791880" y="2434559"/>
          <a:ext cx="2931839" cy="175910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663" tIns="150799" rIns="143663" bIns="150799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Evaluation</a:t>
          </a:r>
          <a:endParaRPr lang="en-US" sz="2900" kern="1200"/>
        </a:p>
      </dsp:txBody>
      <dsp:txXfrm>
        <a:off x="3791880" y="2434559"/>
        <a:ext cx="2931839" cy="1759103"/>
      </dsp:txXfrm>
    </dsp:sp>
    <dsp:sp modelId="{3FD061FF-5CC4-4A5F-8DC6-2BA4BA41B3B1}">
      <dsp:nvSpPr>
        <dsp:cNvPr id="0" name=""/>
        <dsp:cNvSpPr/>
      </dsp:nvSpPr>
      <dsp:spPr>
        <a:xfrm>
          <a:off x="7398042" y="2434559"/>
          <a:ext cx="2931839" cy="17591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663" tIns="150799" rIns="143663" bIns="150799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Results</a:t>
          </a:r>
          <a:endParaRPr lang="en-US" sz="2900" kern="1200"/>
        </a:p>
      </dsp:txBody>
      <dsp:txXfrm>
        <a:off x="7398042" y="2434559"/>
        <a:ext cx="2931839" cy="17591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3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9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2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57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4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1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6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8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6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5/12/2023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5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auldiego.es/google-drive/" TargetMode="External"/><Relationship Id="rId3" Type="http://schemas.openxmlformats.org/officeDocument/2006/relationships/diagramLayout" Target="../diagrams/layout2.xml"/><Relationship Id="rId7" Type="http://schemas.openxmlformats.org/officeDocument/2006/relationships/image" Target="../media/image11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hyperlink" Target="https://www.prometheus-studio.it/prometheus_blog_wp/2019/09/10/colab-il-jupyter-notebook-di-google/" TargetMode="Externa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b.gy/ns7a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07F3D780-A29A-101E-6A7A-BC1AB91A5B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7015" r="-1" b="8710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C718EF-9118-D9ED-E52A-CFE6F9A6A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Arabic Offensive Text Detection Using Machine Learning Algorithms and Cloud Computing</a:t>
            </a:r>
            <a:b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2C801-4306-8BDB-AABA-C5D49524B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marR="0" indent="-22860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FFFFFF"/>
                </a:solidFill>
                <a:effectLst/>
              </a:rPr>
              <a:t>Material: Cloud Computing &amp; Big Data</a:t>
            </a:r>
            <a:endParaRPr lang="en-US" sz="2200" dirty="0">
              <a:solidFill>
                <a:srgbClr val="FFFFFF"/>
              </a:solidFill>
              <a:effectLst/>
            </a:endParaRPr>
          </a:p>
          <a:p>
            <a:pPr marL="0" marR="0" indent="-22860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FFFFFF"/>
                </a:solidFill>
                <a:effectLst/>
              </a:rPr>
              <a:t>Team: Rami Ghanem, Musab Hamdan</a:t>
            </a:r>
            <a:r>
              <a:rPr lang="en-US" sz="2200" dirty="0">
                <a:solidFill>
                  <a:srgbClr val="FFFFFF"/>
                </a:solidFill>
                <a:effectLst/>
              </a:rPr>
              <a:t>,</a:t>
            </a:r>
            <a:r>
              <a:rPr lang="en-US" sz="2200" b="1" dirty="0">
                <a:solidFill>
                  <a:srgbClr val="FFFFFF"/>
                </a:solidFill>
                <a:effectLst/>
              </a:rPr>
              <a:t> Yazan </a:t>
            </a:r>
            <a:r>
              <a:rPr lang="en-US" sz="2200" b="1" dirty="0" err="1">
                <a:solidFill>
                  <a:srgbClr val="FFFFFF"/>
                </a:solidFill>
                <a:effectLst/>
              </a:rPr>
              <a:t>Manasir</a:t>
            </a:r>
            <a:endParaRPr lang="en-US" sz="2200" dirty="0">
              <a:solidFill>
                <a:srgbClr val="FFFFFF"/>
              </a:solidFill>
              <a:effectLst/>
            </a:endParaRPr>
          </a:p>
          <a:p>
            <a:pPr marL="0" marR="0" indent="-22860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FFFFFF"/>
                </a:solidFill>
                <a:effectLst/>
              </a:rPr>
              <a:t>Supervision: Dr Heider </a:t>
            </a:r>
            <a:r>
              <a:rPr lang="en-US" sz="2200" b="1" dirty="0" err="1">
                <a:solidFill>
                  <a:srgbClr val="FFFFFF"/>
                </a:solidFill>
                <a:effectLst/>
              </a:rPr>
              <a:t>Wahsheh</a:t>
            </a:r>
            <a:br>
              <a:rPr lang="en-US" sz="2200" b="1" dirty="0">
                <a:solidFill>
                  <a:srgbClr val="FFFFFF"/>
                </a:solidFill>
                <a:effectLst/>
              </a:rPr>
            </a:br>
            <a:r>
              <a:rPr lang="en-US" sz="2200" b="1" dirty="0">
                <a:solidFill>
                  <a:srgbClr val="FFFFFF"/>
                </a:solidFill>
                <a:effectLst/>
              </a:rPr>
              <a:t>Semester: Second 2023/2024</a:t>
            </a:r>
            <a:endParaRPr lang="en-US" sz="2200" dirty="0">
              <a:solidFill>
                <a:srgbClr val="FFFFFF"/>
              </a:solidFill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FFFFFF"/>
              </a:solidFill>
            </a:endParaRPr>
          </a:p>
        </p:txBody>
      </p:sp>
      <p:grpSp>
        <p:nvGrpSpPr>
          <p:cNvPr id="53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6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67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4577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3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4" name="Rectangle 3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65" name="Top Left">
            <a:extLst>
              <a:ext uri="{FF2B5EF4-FFF2-40B4-BE49-F238E27FC236}">
                <a16:creationId xmlns:a16="http://schemas.microsoft.com/office/drawing/2014/main" id="{30E2593C-D80A-46DA-80DF-172357084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66" name="Freeform: Shape 42">
              <a:extLst>
                <a:ext uri="{FF2B5EF4-FFF2-40B4-BE49-F238E27FC236}">
                  <a16:creationId xmlns:a16="http://schemas.microsoft.com/office/drawing/2014/main" id="{01A9D4F6-4E29-4BDA-A516-7F3F736DB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7" name="Freeform: Shape 43">
              <a:extLst>
                <a:ext uri="{FF2B5EF4-FFF2-40B4-BE49-F238E27FC236}">
                  <a16:creationId xmlns:a16="http://schemas.microsoft.com/office/drawing/2014/main" id="{F21C7B06-772C-4D26-AF38-02786B9F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44">
              <a:extLst>
                <a:ext uri="{FF2B5EF4-FFF2-40B4-BE49-F238E27FC236}">
                  <a16:creationId xmlns:a16="http://schemas.microsoft.com/office/drawing/2014/main" id="{98F1E44D-5255-4ED6-8D25-0616BC280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45">
              <a:extLst>
                <a:ext uri="{FF2B5EF4-FFF2-40B4-BE49-F238E27FC236}">
                  <a16:creationId xmlns:a16="http://schemas.microsoft.com/office/drawing/2014/main" id="{D4D73AC6-0076-449C-8676-7D0AD28D6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46">
              <a:extLst>
                <a:ext uri="{FF2B5EF4-FFF2-40B4-BE49-F238E27FC236}">
                  <a16:creationId xmlns:a16="http://schemas.microsoft.com/office/drawing/2014/main" id="{6592273B-D4FB-437C-A81B-0CEEEB089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47">
              <a:extLst>
                <a:ext uri="{FF2B5EF4-FFF2-40B4-BE49-F238E27FC236}">
                  <a16:creationId xmlns:a16="http://schemas.microsoft.com/office/drawing/2014/main" id="{25058A91-09D6-41A3-B732-BD9820CAF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48">
              <a:extLst>
                <a:ext uri="{FF2B5EF4-FFF2-40B4-BE49-F238E27FC236}">
                  <a16:creationId xmlns:a16="http://schemas.microsoft.com/office/drawing/2014/main" id="{EB46C089-E160-4CFA-9B80-559D7A221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49">
              <a:extLst>
                <a:ext uri="{FF2B5EF4-FFF2-40B4-BE49-F238E27FC236}">
                  <a16:creationId xmlns:a16="http://schemas.microsoft.com/office/drawing/2014/main" id="{3A4BDAFA-2631-4743-B907-D9504D8E5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51AB89-FB26-C94F-4965-2A855BF81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4814412" cy="1664573"/>
          </a:xfrm>
        </p:spPr>
        <p:txBody>
          <a:bodyPr>
            <a:normAutofit/>
          </a:bodyPr>
          <a:lstStyle/>
          <a:p>
            <a:r>
              <a:rPr lang="en-US"/>
              <a:t>Project idea: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27AF4-4DE1-DD2F-97A8-BC28E2CB7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84474"/>
            <a:ext cx="4814102" cy="3728613"/>
          </a:xfrm>
        </p:spPr>
        <p:txBody>
          <a:bodyPr>
            <a:normAutofit/>
          </a:bodyPr>
          <a:lstStyle/>
          <a:p>
            <a:b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aim of the project is to develop an accurate Offensive or Normal Text Classifier that can effectively distinguish between offensive and normal social media text content using 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 Algorithms</a:t>
            </a:r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927F2EE9-79B7-86B0-4A6C-B8DCDFB119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18"/>
          <a:stretch/>
        </p:blipFill>
        <p:spPr>
          <a:xfrm>
            <a:off x="6626806" y="1019556"/>
            <a:ext cx="4817466" cy="4818888"/>
          </a:xfrm>
          <a:prstGeom prst="rect">
            <a:avLst/>
          </a:prstGeom>
        </p:spPr>
      </p:pic>
      <p:grpSp>
        <p:nvGrpSpPr>
          <p:cNvPr id="74" name="Bottom Right">
            <a:extLst>
              <a:ext uri="{FF2B5EF4-FFF2-40B4-BE49-F238E27FC236}">
                <a16:creationId xmlns:a16="http://schemas.microsoft.com/office/drawing/2014/main" id="{521AD032-2A8E-46DA-9ADE-ABE5E787F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C99AC15-8ABA-4F63-9321-20BC70B7C5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75" name="Graphic 157">
              <a:extLst>
                <a:ext uri="{FF2B5EF4-FFF2-40B4-BE49-F238E27FC236}">
                  <a16:creationId xmlns:a16="http://schemas.microsoft.com/office/drawing/2014/main" id="{4A4D9C63-9AE2-409A-AD6F-D6B96CC60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76" name="Freeform: Shape 55">
                <a:extLst>
                  <a:ext uri="{FF2B5EF4-FFF2-40B4-BE49-F238E27FC236}">
                    <a16:creationId xmlns:a16="http://schemas.microsoft.com/office/drawing/2014/main" id="{1C414FAE-71E1-463A-AE68-63329132E4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56">
                <a:extLst>
                  <a:ext uri="{FF2B5EF4-FFF2-40B4-BE49-F238E27FC236}">
                    <a16:creationId xmlns:a16="http://schemas.microsoft.com/office/drawing/2014/main" id="{2AA2E51D-8749-4E45-B4DD-111ED901B4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57">
                <a:extLst>
                  <a:ext uri="{FF2B5EF4-FFF2-40B4-BE49-F238E27FC236}">
                    <a16:creationId xmlns:a16="http://schemas.microsoft.com/office/drawing/2014/main" id="{FF8F5908-4C35-43FC-A898-D3C8C3A093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58">
                <a:extLst>
                  <a:ext uri="{FF2B5EF4-FFF2-40B4-BE49-F238E27FC236}">
                    <a16:creationId xmlns:a16="http://schemas.microsoft.com/office/drawing/2014/main" id="{B573C509-A7F3-4312-B67F-C55BB88DDF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59">
                <a:extLst>
                  <a:ext uri="{FF2B5EF4-FFF2-40B4-BE49-F238E27FC236}">
                    <a16:creationId xmlns:a16="http://schemas.microsoft.com/office/drawing/2014/main" id="{79AB9BF4-2BB4-4BE7-98EB-B320312ED0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60">
                <a:extLst>
                  <a:ext uri="{FF2B5EF4-FFF2-40B4-BE49-F238E27FC236}">
                    <a16:creationId xmlns:a16="http://schemas.microsoft.com/office/drawing/2014/main" id="{971E7EF4-D2C5-4968-AC34-A0674E1F82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235D9000-8CED-4925-95A2-3F12C80234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2" name="Freeform: Shape 54">
              <a:extLst>
                <a:ext uri="{FF2B5EF4-FFF2-40B4-BE49-F238E27FC236}">
                  <a16:creationId xmlns:a16="http://schemas.microsoft.com/office/drawing/2014/main" id="{9F857165-8DF4-4025-B0D6-1079CDA8F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9595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23B4229-783E-E885-3A54-D7EAB33BC6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2432141"/>
              </p:ext>
            </p:extLst>
          </p:nvPr>
        </p:nvGraphicFramePr>
        <p:xfrm>
          <a:off x="1219200" y="1182688"/>
          <a:ext cx="9563100" cy="4524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DB655A88-28F6-99F1-31D9-C2453D593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7025" y="56848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32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13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7" name="Rectangle 15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98" name="Top left">
            <a:extLst>
              <a:ext uri="{FF2B5EF4-FFF2-40B4-BE49-F238E27FC236}">
                <a16:creationId xmlns:a16="http://schemas.microsoft.com/office/drawing/2014/main" id="{459862C0-828C-4688-9C70-32B106308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99" name="Freeform: Shape 18">
              <a:extLst>
                <a:ext uri="{FF2B5EF4-FFF2-40B4-BE49-F238E27FC236}">
                  <a16:creationId xmlns:a16="http://schemas.microsoft.com/office/drawing/2014/main" id="{9D913CF1-1352-4A05-9FFE-BAC2B9EF9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0" name="Freeform: Shape 19">
              <a:extLst>
                <a:ext uri="{FF2B5EF4-FFF2-40B4-BE49-F238E27FC236}">
                  <a16:creationId xmlns:a16="http://schemas.microsoft.com/office/drawing/2014/main" id="{594EFAD0-1F3C-4A6A-AA1D-211ED5654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20">
              <a:extLst>
                <a:ext uri="{FF2B5EF4-FFF2-40B4-BE49-F238E27FC236}">
                  <a16:creationId xmlns:a16="http://schemas.microsoft.com/office/drawing/2014/main" id="{5D71D53D-E478-4044-985B-57A5A530E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21">
              <a:extLst>
                <a:ext uri="{FF2B5EF4-FFF2-40B4-BE49-F238E27FC236}">
                  <a16:creationId xmlns:a16="http://schemas.microsoft.com/office/drawing/2014/main" id="{589D7948-C0E9-43BA-9CB4-975A6D9436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22">
              <a:extLst>
                <a:ext uri="{FF2B5EF4-FFF2-40B4-BE49-F238E27FC236}">
                  <a16:creationId xmlns:a16="http://schemas.microsoft.com/office/drawing/2014/main" id="{02E1523D-C3CB-46C6-B1CD-14A95DF0A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23">
              <a:extLst>
                <a:ext uri="{FF2B5EF4-FFF2-40B4-BE49-F238E27FC236}">
                  <a16:creationId xmlns:a16="http://schemas.microsoft.com/office/drawing/2014/main" id="{57C548BC-A312-4789-93A8-CBCFC2FC5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24">
              <a:extLst>
                <a:ext uri="{FF2B5EF4-FFF2-40B4-BE49-F238E27FC236}">
                  <a16:creationId xmlns:a16="http://schemas.microsoft.com/office/drawing/2014/main" id="{DD0292AB-E3CA-4B26-BF97-0065659D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25">
              <a:extLst>
                <a:ext uri="{FF2B5EF4-FFF2-40B4-BE49-F238E27FC236}">
                  <a16:creationId xmlns:a16="http://schemas.microsoft.com/office/drawing/2014/main" id="{596E2A19-992B-423A-BC43-9132FB364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2425E9-D538-6853-DA2A-BB62C2556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5605358" cy="1664573"/>
          </a:xfrm>
        </p:spPr>
        <p:txBody>
          <a:bodyPr>
            <a:normAutofit/>
          </a:bodyPr>
          <a:lstStyle/>
          <a:p>
            <a:r>
              <a:rPr lang="en-US" dirty="0"/>
              <a:t>Implementation Tools:</a:t>
            </a:r>
          </a:p>
        </p:txBody>
      </p:sp>
      <p:sp>
        <p:nvSpPr>
          <p:cNvPr id="107" name="Freeform: Shape 27">
            <a:extLst>
              <a:ext uri="{FF2B5EF4-FFF2-40B4-BE49-F238E27FC236}">
                <a16:creationId xmlns:a16="http://schemas.microsoft.com/office/drawing/2014/main" id="{E1053F4E-9FA5-4F7B-9769-047E79535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aphicFrame>
        <p:nvGraphicFramePr>
          <p:cNvPr id="63" name="Content Placeholder 2">
            <a:extLst>
              <a:ext uri="{FF2B5EF4-FFF2-40B4-BE49-F238E27FC236}">
                <a16:creationId xmlns:a16="http://schemas.microsoft.com/office/drawing/2014/main" id="{1E38A686-CE9A-A7C2-FE4E-788C96442D0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85755" y="2384474"/>
          <a:ext cx="5604997" cy="3728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 descr="A picture containing font, logo, graphics, design&#10;&#10;Description automatically generated">
            <a:extLst>
              <a:ext uri="{FF2B5EF4-FFF2-40B4-BE49-F238E27FC236}">
                <a16:creationId xmlns:a16="http://schemas.microsoft.com/office/drawing/2014/main" id="{B72C9D1E-F45C-AE0F-17C6-407BFCDCD6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503847" y="4326210"/>
            <a:ext cx="2502398" cy="1407599"/>
          </a:xfrm>
          <a:prstGeom prst="rect">
            <a:avLst/>
          </a:prstGeom>
        </p:spPr>
      </p:pic>
      <p:pic>
        <p:nvPicPr>
          <p:cNvPr id="5" name="Picture 4" descr="A picture containing font, graphics, logo, text&#10;&#10;Description automatically generated">
            <a:extLst>
              <a:ext uri="{FF2B5EF4-FFF2-40B4-BE49-F238E27FC236}">
                <a16:creationId xmlns:a16="http://schemas.microsoft.com/office/drawing/2014/main" id="{82E1BE1C-F43E-417D-6231-6FE44F14EF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479089" y="2864109"/>
            <a:ext cx="2404553" cy="1256379"/>
          </a:xfrm>
          <a:prstGeom prst="rect">
            <a:avLst/>
          </a:prstGeom>
        </p:spPr>
      </p:pic>
      <p:grpSp>
        <p:nvGrpSpPr>
          <p:cNvPr id="108" name="Bottom Right">
            <a:extLst>
              <a:ext uri="{FF2B5EF4-FFF2-40B4-BE49-F238E27FC236}">
                <a16:creationId xmlns:a16="http://schemas.microsoft.com/office/drawing/2014/main" id="{AD4BD16E-C737-4940-9554-4F38D19BD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31" name="Graphic 157">
              <a:extLst>
                <a:ext uri="{FF2B5EF4-FFF2-40B4-BE49-F238E27FC236}">
                  <a16:creationId xmlns:a16="http://schemas.microsoft.com/office/drawing/2014/main" id="{ABCD3874-8B15-426E-9474-9E62D5576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109" name="Freeform: Shape 32">
                <a:extLst>
                  <a:ext uri="{FF2B5EF4-FFF2-40B4-BE49-F238E27FC236}">
                    <a16:creationId xmlns:a16="http://schemas.microsoft.com/office/drawing/2014/main" id="{B143CC60-7FC7-4C7A-83AE-C0407345CF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33">
                <a:extLst>
                  <a:ext uri="{FF2B5EF4-FFF2-40B4-BE49-F238E27FC236}">
                    <a16:creationId xmlns:a16="http://schemas.microsoft.com/office/drawing/2014/main" id="{2A80F6FC-4D96-4FC3-84CF-DCDF434CE5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34">
                <a:extLst>
                  <a:ext uri="{FF2B5EF4-FFF2-40B4-BE49-F238E27FC236}">
                    <a16:creationId xmlns:a16="http://schemas.microsoft.com/office/drawing/2014/main" id="{8BD39541-DE32-4CD1-8233-10583989CD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35">
                <a:extLst>
                  <a:ext uri="{FF2B5EF4-FFF2-40B4-BE49-F238E27FC236}">
                    <a16:creationId xmlns:a16="http://schemas.microsoft.com/office/drawing/2014/main" id="{83223A41-CAE9-48C9-B0F1-4D7336609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36">
                <a:extLst>
                  <a:ext uri="{FF2B5EF4-FFF2-40B4-BE49-F238E27FC236}">
                    <a16:creationId xmlns:a16="http://schemas.microsoft.com/office/drawing/2014/main" id="{116E84E6-CDBF-4571-8BA3-F981868691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37">
                <a:extLst>
                  <a:ext uri="{FF2B5EF4-FFF2-40B4-BE49-F238E27FC236}">
                    <a16:creationId xmlns:a16="http://schemas.microsoft.com/office/drawing/2014/main" id="{51EE14EE-AE62-4058-8E52-70EF8007B8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38">
                <a:extLst>
                  <a:ext uri="{FF2B5EF4-FFF2-40B4-BE49-F238E27FC236}">
                    <a16:creationId xmlns:a16="http://schemas.microsoft.com/office/drawing/2014/main" id="{422A00BC-B1AC-4DB5-8CFE-61ABDEB272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6" name="Freeform: Shape 31">
              <a:extLst>
                <a:ext uri="{FF2B5EF4-FFF2-40B4-BE49-F238E27FC236}">
                  <a16:creationId xmlns:a16="http://schemas.microsoft.com/office/drawing/2014/main" id="{D692FB9F-D2E4-4C66-BCD8-3EB98044BD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5805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ED60728C-88AF-4686-B927-4D16FCA61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78DB09B-A33D-4576-A2A6-C559A7B1D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C41767E-98F0-4274-AE4C-C14CDB115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9E7BFFC-D14C-4D7A-8192-6A701768E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301DF1A-E4DA-478A-BBC7-6F41D3C47B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DC4D1C9-C056-4627-9A58-184A528AE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B3DE44D-D6F5-4688-A2C8-DB38BF3AE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914BE39-F24F-476F-A0FE-C1284E3C9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50C50DD-114B-4C37-9DEA-C411981AF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8D5FB8-7215-97E9-7CC5-342636E66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7973"/>
            <a:ext cx="9988165" cy="1501639"/>
          </a:xfrm>
        </p:spPr>
        <p:txBody>
          <a:bodyPr anchor="b">
            <a:normAutofit/>
          </a:bodyPr>
          <a:lstStyle/>
          <a:p>
            <a:r>
              <a:rPr lang="en-US" dirty="0"/>
              <a:t>Methodology</a:t>
            </a:r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E29543BC-4F82-4E07-AB0A-5F4630678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B1F4E521-92A4-404B-9990-F7F6DF8FB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0578EAD-9663-475F-A80B-5DE9F17D1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FC98A82-CD5D-4D9B-97CD-40E2E9C103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590100E2-61F2-4AAB-A0ED-B08B7A708C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E20DC85-459A-4BEB-8147-3AE04CC421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72A9DDF-0B98-41A6-8F44-54776E027F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3F611D7-5B82-42F8-B143-68F2A6CDA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D58D974-C48E-4A34-90C2-C8D37E080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360CE22-0882-4148-AD09-1074F556B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0CF573-D2A2-43EB-59A0-CBE0DDFDA3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0503053"/>
              </p:ext>
            </p:extLst>
          </p:nvPr>
        </p:nvGraphicFramePr>
        <p:xfrm>
          <a:off x="838200" y="1982167"/>
          <a:ext cx="10515600" cy="4194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717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94107A-A46C-2485-F6E7-27E9957AC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8369" cy="2236864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86149-64DD-B798-E217-AED09CD47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8580" y="3020951"/>
            <a:ext cx="3988112" cy="3157686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Arabic text collected from various social media platforms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9846 observations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 variables: "Comment" and "Target</a:t>
            </a:r>
          </a:p>
          <a:p>
            <a:r>
              <a:rPr lang="en-US" sz="1800" dirty="0">
                <a:hlinkClick r:id="rId2"/>
              </a:rPr>
              <a:t>https://rb.gy/ns7ak</a:t>
            </a:r>
            <a:br>
              <a:rPr lang="en-US" sz="1800" dirty="0"/>
            </a:br>
            <a:br>
              <a:rPr lang="en-US" sz="1800" dirty="0"/>
            </a:br>
            <a:endParaRPr lang="en-US" sz="1800" dirty="0"/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5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E6BDF7-8936-4F4C-599C-8C9E41ADA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730496"/>
              </p:ext>
            </p:extLst>
          </p:nvPr>
        </p:nvGraphicFramePr>
        <p:xfrm>
          <a:off x="6293328" y="2495111"/>
          <a:ext cx="5006340" cy="18625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79356">
                  <a:extLst>
                    <a:ext uri="{9D8B030D-6E8A-4147-A177-3AD203B41FA5}">
                      <a16:colId xmlns:a16="http://schemas.microsoft.com/office/drawing/2014/main" val="804581664"/>
                    </a:ext>
                  </a:extLst>
                </a:gridCol>
                <a:gridCol w="2526984">
                  <a:extLst>
                    <a:ext uri="{9D8B030D-6E8A-4147-A177-3AD203B41FA5}">
                      <a16:colId xmlns:a16="http://schemas.microsoft.com/office/drawing/2014/main" val="2787422258"/>
                    </a:ext>
                  </a:extLst>
                </a:gridCol>
              </a:tblGrid>
              <a:tr h="6208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</a:rPr>
                        <a:t>Target</a:t>
                      </a:r>
                      <a:endParaRPr lang="en-US" sz="3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</a:rPr>
                        <a:t>Comment</a:t>
                      </a:r>
                      <a:endParaRPr lang="en-US" sz="3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05740" marR="205740" marT="0" marB="0"/>
                </a:tc>
                <a:extLst>
                  <a:ext uri="{0D108BD9-81ED-4DB2-BD59-A6C34878D82A}">
                    <a16:rowId xmlns:a16="http://schemas.microsoft.com/office/drawing/2014/main" val="3580393568"/>
                  </a:ext>
                </a:extLst>
              </a:tr>
              <a:tr h="6208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</a:rPr>
                        <a:t>normal</a:t>
                      </a:r>
                      <a:endParaRPr lang="en-US" sz="3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</a:rPr>
                        <a:t>6975</a:t>
                      </a:r>
                      <a:endParaRPr lang="en-US" sz="3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05740" marR="205740" marT="0" marB="0"/>
                </a:tc>
                <a:extLst>
                  <a:ext uri="{0D108BD9-81ED-4DB2-BD59-A6C34878D82A}">
                    <a16:rowId xmlns:a16="http://schemas.microsoft.com/office/drawing/2014/main" val="3944713570"/>
                  </a:ext>
                </a:extLst>
              </a:tr>
              <a:tr h="6208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</a:rPr>
                        <a:t>Offensive</a:t>
                      </a:r>
                      <a:endParaRPr lang="en-US" sz="3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</a:rPr>
                        <a:t>2871</a:t>
                      </a:r>
                      <a:endParaRPr lang="en-US" sz="3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05740" marR="205740" marT="0" marB="0"/>
                </a:tc>
                <a:extLst>
                  <a:ext uri="{0D108BD9-81ED-4DB2-BD59-A6C34878D82A}">
                    <a16:rowId xmlns:a16="http://schemas.microsoft.com/office/drawing/2014/main" val="3904562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29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5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927AA5-F720-8D72-AB78-CCFC0FF4F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5736018" cy="2236864"/>
          </a:xfrm>
        </p:spPr>
        <p:txBody>
          <a:bodyPr>
            <a:normAutofit/>
          </a:bodyPr>
          <a:lstStyle/>
          <a:p>
            <a:r>
              <a:rPr lang="en-US" dirty="0"/>
              <a:t>Model Evaluation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B887F-9036-5E52-267C-088BE242D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955401"/>
            <a:ext cx="3988112" cy="315768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Support vector machines Model</a:t>
            </a:r>
          </a:p>
          <a:p>
            <a:pPr marL="0" indent="0">
              <a:buNone/>
            </a:pPr>
            <a:endParaRPr lang="en-US" sz="1800" dirty="0"/>
          </a:p>
        </p:txBody>
      </p:sp>
      <p:grpSp>
        <p:nvGrpSpPr>
          <p:cNvPr id="25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7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7345831-3187-02DA-9722-7D90A47F3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742157"/>
              </p:ext>
            </p:extLst>
          </p:nvPr>
        </p:nvGraphicFramePr>
        <p:xfrm>
          <a:off x="2287105" y="3583050"/>
          <a:ext cx="8145038" cy="2268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2478">
                  <a:extLst>
                    <a:ext uri="{9D8B030D-6E8A-4147-A177-3AD203B41FA5}">
                      <a16:colId xmlns:a16="http://schemas.microsoft.com/office/drawing/2014/main" val="1837652187"/>
                    </a:ext>
                  </a:extLst>
                </a:gridCol>
                <a:gridCol w="2299708">
                  <a:extLst>
                    <a:ext uri="{9D8B030D-6E8A-4147-A177-3AD203B41FA5}">
                      <a16:colId xmlns:a16="http://schemas.microsoft.com/office/drawing/2014/main" val="2494438768"/>
                    </a:ext>
                  </a:extLst>
                </a:gridCol>
                <a:gridCol w="1790733">
                  <a:extLst>
                    <a:ext uri="{9D8B030D-6E8A-4147-A177-3AD203B41FA5}">
                      <a16:colId xmlns:a16="http://schemas.microsoft.com/office/drawing/2014/main" val="2820757275"/>
                    </a:ext>
                  </a:extLst>
                </a:gridCol>
                <a:gridCol w="1382119">
                  <a:extLst>
                    <a:ext uri="{9D8B030D-6E8A-4147-A177-3AD203B41FA5}">
                      <a16:colId xmlns:a16="http://schemas.microsoft.com/office/drawing/2014/main" val="593582588"/>
                    </a:ext>
                  </a:extLst>
                </a:gridCol>
              </a:tblGrid>
              <a:tr h="74035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425" marR="12142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 dirty="0">
                          <a:effectLst/>
                        </a:rPr>
                        <a:t>precision    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425" marR="12142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</a:rPr>
                        <a:t>recall  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425" marR="12142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</a:rPr>
                        <a:t>f1-score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425" marR="121425" marT="0" marB="0"/>
                </a:tc>
                <a:extLst>
                  <a:ext uri="{0D108BD9-81ED-4DB2-BD59-A6C34878D82A}">
                    <a16:rowId xmlns:a16="http://schemas.microsoft.com/office/drawing/2014/main" val="2412309230"/>
                  </a:ext>
                </a:extLst>
              </a:tr>
              <a:tr h="3938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</a:rPr>
                        <a:t>Normal       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425" marR="12142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</a:rPr>
                        <a:t>0.87 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425" marR="12142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</a:rPr>
                        <a:t>0.95      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425" marR="12142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</a:rPr>
                        <a:t>0.91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425" marR="121425" marT="0" marB="0"/>
                </a:tc>
                <a:extLst>
                  <a:ext uri="{0D108BD9-81ED-4DB2-BD59-A6C34878D82A}">
                    <a16:rowId xmlns:a16="http://schemas.microsoft.com/office/drawing/2014/main" val="914782231"/>
                  </a:ext>
                </a:extLst>
              </a:tr>
              <a:tr h="3938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</a:rPr>
                        <a:t>Offensive       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425" marR="12142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</a:rPr>
                        <a:t>0.84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425" marR="12142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</a:rPr>
                        <a:t>0.63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425" marR="12142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 dirty="0">
                          <a:effectLst/>
                        </a:rPr>
                        <a:t>0.72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425" marR="121425" marT="0" marB="0"/>
                </a:tc>
                <a:extLst>
                  <a:ext uri="{0D108BD9-81ED-4DB2-BD59-A6C34878D82A}">
                    <a16:rowId xmlns:a16="http://schemas.microsoft.com/office/drawing/2014/main" val="3711604404"/>
                  </a:ext>
                </a:extLst>
              </a:tr>
              <a:tr h="74035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</a:rPr>
                        <a:t>Overall Accuracy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425" marR="12142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425" marR="12142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425" marR="12142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 dirty="0">
                          <a:effectLst/>
                        </a:rPr>
                        <a:t>0.86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425" marR="121425" marT="0" marB="0"/>
                </a:tc>
                <a:extLst>
                  <a:ext uri="{0D108BD9-81ED-4DB2-BD59-A6C34878D82A}">
                    <a16:rowId xmlns:a16="http://schemas.microsoft.com/office/drawing/2014/main" val="3180261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691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91FDECA-6DEE-B6AD-E5C3-E839294D4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5002593" cy="2236864"/>
          </a:xfrm>
        </p:spPr>
        <p:txBody>
          <a:bodyPr>
            <a:normAutofit/>
          </a:bodyPr>
          <a:lstStyle/>
          <a:p>
            <a:r>
              <a:rPr lang="en-US" dirty="0"/>
              <a:t>Model Evaluation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C2851-BC5D-994C-A1E0-45F1C6321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955401"/>
            <a:ext cx="3988112" cy="3157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Xgboost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Model</a:t>
            </a:r>
            <a:endParaRPr lang="en-US" sz="1800" dirty="0"/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5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F11DAB-F990-D36D-9FF2-E0C04CD18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743231"/>
              </p:ext>
            </p:extLst>
          </p:nvPr>
        </p:nvGraphicFramePr>
        <p:xfrm>
          <a:off x="2972042" y="3594752"/>
          <a:ext cx="6825101" cy="22799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6379">
                  <a:extLst>
                    <a:ext uri="{9D8B030D-6E8A-4147-A177-3AD203B41FA5}">
                      <a16:colId xmlns:a16="http://schemas.microsoft.com/office/drawing/2014/main" val="2369579735"/>
                    </a:ext>
                  </a:extLst>
                </a:gridCol>
                <a:gridCol w="1984674">
                  <a:extLst>
                    <a:ext uri="{9D8B030D-6E8A-4147-A177-3AD203B41FA5}">
                      <a16:colId xmlns:a16="http://schemas.microsoft.com/office/drawing/2014/main" val="3944124810"/>
                    </a:ext>
                  </a:extLst>
                </a:gridCol>
                <a:gridCol w="1341264">
                  <a:extLst>
                    <a:ext uri="{9D8B030D-6E8A-4147-A177-3AD203B41FA5}">
                      <a16:colId xmlns:a16="http://schemas.microsoft.com/office/drawing/2014/main" val="1677308215"/>
                    </a:ext>
                  </a:extLst>
                </a:gridCol>
                <a:gridCol w="1192784">
                  <a:extLst>
                    <a:ext uri="{9D8B030D-6E8A-4147-A177-3AD203B41FA5}">
                      <a16:colId xmlns:a16="http://schemas.microsoft.com/office/drawing/2014/main" val="4143623029"/>
                    </a:ext>
                  </a:extLst>
                </a:gridCol>
              </a:tblGrid>
              <a:tr h="7061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5057" marR="125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precision   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5057" marR="125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recall 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5057" marR="125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f1-score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5057" marR="125057" marT="0" marB="0"/>
                </a:tc>
                <a:extLst>
                  <a:ext uri="{0D108BD9-81ED-4DB2-BD59-A6C34878D82A}">
                    <a16:rowId xmlns:a16="http://schemas.microsoft.com/office/drawing/2014/main" val="194521007"/>
                  </a:ext>
                </a:extLst>
              </a:tr>
              <a:tr h="4056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Normal      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5057" marR="125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0.85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5057" marR="125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0.97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5057" marR="125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0.90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5057" marR="125057" marT="0" marB="0"/>
                </a:tc>
                <a:extLst>
                  <a:ext uri="{0D108BD9-81ED-4DB2-BD59-A6C34878D82A}">
                    <a16:rowId xmlns:a16="http://schemas.microsoft.com/office/drawing/2014/main" val="3612507408"/>
                  </a:ext>
                </a:extLst>
              </a:tr>
              <a:tr h="4056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Offensive      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5057" marR="125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0.87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5057" marR="125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0.57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5057" marR="125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0.69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5057" marR="125057" marT="0" marB="0"/>
                </a:tc>
                <a:extLst>
                  <a:ext uri="{0D108BD9-81ED-4DB2-BD59-A6C34878D82A}">
                    <a16:rowId xmlns:a16="http://schemas.microsoft.com/office/drawing/2014/main" val="1762803090"/>
                  </a:ext>
                </a:extLst>
              </a:tr>
              <a:tr h="7625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Overall Accuracy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5057" marR="125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5057" marR="125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5057" marR="125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</a:rPr>
                        <a:t>0.85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5057" marR="125057" marT="0" marB="0"/>
                </a:tc>
                <a:extLst>
                  <a:ext uri="{0D108BD9-81ED-4DB2-BD59-A6C34878D82A}">
                    <a16:rowId xmlns:a16="http://schemas.microsoft.com/office/drawing/2014/main" val="2835924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734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5F4AB-A57D-0476-5A23-5CF8F0AF9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5373"/>
            <a:ext cx="10515600" cy="2248676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088502701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194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AvenirNext LT Pro Medium</vt:lpstr>
      <vt:lpstr>Calibri</vt:lpstr>
      <vt:lpstr>Sagona Book</vt:lpstr>
      <vt:lpstr>ExploreVTI</vt:lpstr>
      <vt:lpstr> Arabic Offensive Text Detection Using Machine Learning Algorithms and Cloud Computing </vt:lpstr>
      <vt:lpstr>Project idea:</vt:lpstr>
      <vt:lpstr>PowerPoint Presentation</vt:lpstr>
      <vt:lpstr>Implementation Tools:</vt:lpstr>
      <vt:lpstr>Methodology</vt:lpstr>
      <vt:lpstr>Data</vt:lpstr>
      <vt:lpstr>Model Evaluation </vt:lpstr>
      <vt:lpstr>Model Evaluation 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Arabic Offensive Text Detection Using Machine Learning Algorithms and Cloud Computing </dc:title>
  <dc:creator>Hamdan, Musab</dc:creator>
  <cp:lastModifiedBy>Hamdan, Musab</cp:lastModifiedBy>
  <cp:revision>2</cp:revision>
  <dcterms:created xsi:type="dcterms:W3CDTF">2023-05-12T15:57:23Z</dcterms:created>
  <dcterms:modified xsi:type="dcterms:W3CDTF">2023-05-12T16:36:24Z</dcterms:modified>
</cp:coreProperties>
</file>