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23"/>
    <p:restoredTop sz="94592"/>
  </p:normalViewPr>
  <p:slideViewPr>
    <p:cSldViewPr snapToGrid="0" snapToObjects="1">
      <p:cViewPr varScale="1">
        <p:scale>
          <a:sx n="95" d="100"/>
          <a:sy n="95" d="100"/>
        </p:scale>
        <p:origin x="200" y="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Mountain Resort Data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29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Mountain Resort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Mountain Resort currently charges a premium weekend pass of $</a:t>
            </a:r>
            <a:r>
              <a:rPr lang="en-US" dirty="0" smtClean="0"/>
              <a:t>81</a:t>
            </a:r>
          </a:p>
          <a:p>
            <a:r>
              <a:rPr lang="en-US" dirty="0" smtClean="0"/>
              <a:t>Big Mountain Resort recently installed a new chairlift with an annual operational cost of $1.54 million</a:t>
            </a:r>
          </a:p>
          <a:p>
            <a:r>
              <a:rPr lang="en-US" dirty="0"/>
              <a:t>Big Mountain </a:t>
            </a:r>
            <a:r>
              <a:rPr lang="en-US" dirty="0" smtClean="0"/>
              <a:t>Resort suspects that they may be underutilizing some of its facilities </a:t>
            </a:r>
          </a:p>
          <a:p>
            <a:r>
              <a:rPr lang="en-US" dirty="0"/>
              <a:t>Big Mountain </a:t>
            </a:r>
            <a:r>
              <a:rPr lang="en-US" dirty="0" smtClean="0"/>
              <a:t>Resort is hoping to find a way to cut costs or a way to raise prices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249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en-US" dirty="0" smtClean="0"/>
              <a:t>Big Mountain currently sits at the top (</a:t>
            </a:r>
            <a:r>
              <a:rPr lang="en-US" dirty="0"/>
              <a:t>relative to other </a:t>
            </a:r>
            <a:r>
              <a:rPr lang="en-US" dirty="0" smtClean="0"/>
              <a:t>resorts)of most of the relevant features, including:</a:t>
            </a:r>
          </a:p>
          <a:p>
            <a:pPr lvl="1"/>
            <a:r>
              <a:rPr lang="en-US" dirty="0" err="1" smtClean="0"/>
              <a:t>vertical_drop</a:t>
            </a:r>
            <a:endParaRPr lang="en-US" dirty="0" smtClean="0"/>
          </a:p>
          <a:p>
            <a:pPr lvl="1"/>
            <a:r>
              <a:rPr lang="en-US" dirty="0" smtClean="0"/>
              <a:t>Snow </a:t>
            </a:r>
            <a:r>
              <a:rPr lang="en-US" dirty="0" err="1" smtClean="0"/>
              <a:t>Making_ac</a:t>
            </a:r>
            <a:endParaRPr lang="en-US" dirty="0" smtClean="0"/>
          </a:p>
          <a:p>
            <a:pPr lvl="1"/>
            <a:r>
              <a:rPr lang="en-US" dirty="0" err="1" smtClean="0"/>
              <a:t>total_chairs</a:t>
            </a:r>
            <a:endParaRPr lang="en-US" dirty="0" smtClean="0"/>
          </a:p>
          <a:p>
            <a:pPr lvl="1"/>
            <a:r>
              <a:rPr lang="en-US" dirty="0" err="1" smtClean="0"/>
              <a:t>fastQuads</a:t>
            </a:r>
            <a:endParaRPr lang="en-US" dirty="0" smtClean="0"/>
          </a:p>
          <a:p>
            <a:pPr lvl="1"/>
            <a:r>
              <a:rPr lang="en-US" dirty="0" smtClean="0"/>
              <a:t>Runs</a:t>
            </a:r>
          </a:p>
          <a:p>
            <a:pPr lvl="1"/>
            <a:r>
              <a:rPr lang="en-US" dirty="0" err="1" smtClean="0"/>
              <a:t>LongestRun_mi</a:t>
            </a:r>
            <a:endParaRPr lang="en-US" dirty="0" smtClean="0"/>
          </a:p>
          <a:p>
            <a:pPr lvl="1"/>
            <a:r>
              <a:rPr lang="en-US" dirty="0" smtClean="0"/>
              <a:t>trams</a:t>
            </a:r>
          </a:p>
          <a:p>
            <a:pPr lvl="1"/>
            <a:r>
              <a:rPr lang="en-US" dirty="0" err="1" smtClean="0"/>
              <a:t>SkiableTerrain_ac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29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894"/>
          </a:xfrm>
        </p:spPr>
        <p:txBody>
          <a:bodyPr/>
          <a:lstStyle/>
          <a:p>
            <a:r>
              <a:rPr lang="en-US" dirty="0" smtClean="0"/>
              <a:t>Modeling Results: Scenario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812"/>
            <a:ext cx="3827431" cy="402505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Close up to 10 of the least used runs</a:t>
            </a:r>
          </a:p>
          <a:p>
            <a:endParaRPr lang="en-US" dirty="0"/>
          </a:p>
          <a:p>
            <a:r>
              <a:rPr lang="en-US" dirty="0" smtClean="0"/>
              <a:t>Closing one run makes no difference</a:t>
            </a:r>
          </a:p>
          <a:p>
            <a:r>
              <a:rPr lang="en-US" dirty="0" smtClean="0"/>
              <a:t>Closing 2 and 3 runs reduces support for ticket price</a:t>
            </a:r>
          </a:p>
          <a:p>
            <a:r>
              <a:rPr lang="en-US" dirty="0" smtClean="0"/>
              <a:t>Closing 4 or 5 runs produces the same loss in revenue as closing 3 runs</a:t>
            </a:r>
          </a:p>
          <a:p>
            <a:r>
              <a:rPr lang="en-US" dirty="0" smtClean="0"/>
              <a:t>Closing 6 or more runs leads to large drop in ticket price and revenue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507" y="1790699"/>
            <a:ext cx="7328247" cy="383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01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Results: Scenario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run, increase the vertical drop by 150ft, and install a new chairlift</a:t>
            </a:r>
          </a:p>
          <a:p>
            <a:endParaRPr lang="en-US" dirty="0"/>
          </a:p>
          <a:p>
            <a:r>
              <a:rPr lang="en-US" dirty="0" smtClean="0"/>
              <a:t>Increases support for an increase of ticket price by $161</a:t>
            </a:r>
          </a:p>
          <a:p>
            <a:r>
              <a:rPr lang="en-US" dirty="0" smtClean="0"/>
              <a:t>Over the season, this is expected to amount to $2,815,217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73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Results: Scenario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run, increase the vertical drop by 150ft, </a:t>
            </a:r>
            <a:r>
              <a:rPr lang="en-US" dirty="0" smtClean="0"/>
              <a:t>install </a:t>
            </a:r>
            <a:r>
              <a:rPr lang="en-US" dirty="0"/>
              <a:t>a new </a:t>
            </a:r>
            <a:r>
              <a:rPr lang="en-US" dirty="0" smtClean="0"/>
              <a:t>chairlift, and add 2 acres of snow making</a:t>
            </a:r>
          </a:p>
          <a:p>
            <a:endParaRPr lang="en-US" dirty="0"/>
          </a:p>
          <a:p>
            <a:r>
              <a:rPr lang="en-US" dirty="0" smtClean="0"/>
              <a:t>This scenario gives the exact same results as scenario 2</a:t>
            </a:r>
          </a:p>
          <a:p>
            <a:r>
              <a:rPr lang="en-US" dirty="0"/>
              <a:t>Increases support for an increase of ticket price by $161</a:t>
            </a:r>
          </a:p>
          <a:p>
            <a:r>
              <a:rPr lang="en-US" dirty="0"/>
              <a:t>Over the season, this is expected to amount to $2,815,217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621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Results: Scenario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the longest run by 0.2 miles and guarantee its snow coverage by adding 4 acres of snow making capability.</a:t>
            </a:r>
          </a:p>
          <a:p>
            <a:endParaRPr lang="en-US" dirty="0"/>
          </a:p>
          <a:p>
            <a:r>
              <a:rPr lang="en-US" dirty="0" smtClean="0"/>
              <a:t>This scenario resulted in making no difference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18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Scenario 2 yields the best results</a:t>
            </a:r>
          </a:p>
          <a:p>
            <a:pPr lvl="1"/>
            <a:r>
              <a:rPr lang="en-US" dirty="0" smtClean="0"/>
              <a:t>It will allow for an increase in price that will cover the seasonal operational cost of adding the new chairlift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120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</TotalTime>
  <Words>324</Words>
  <Application>Microsoft Macintosh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Trebuchet MS</vt:lpstr>
      <vt:lpstr>Wingdings 3</vt:lpstr>
      <vt:lpstr>Arial</vt:lpstr>
      <vt:lpstr>Facet</vt:lpstr>
      <vt:lpstr>Big Mountain Resort Data Science</vt:lpstr>
      <vt:lpstr>Big Mountain Resort Now</vt:lpstr>
      <vt:lpstr>Key Findings</vt:lpstr>
      <vt:lpstr>Modeling Results: Scenario 1</vt:lpstr>
      <vt:lpstr>Modeling Results: Scenario 2</vt:lpstr>
      <vt:lpstr>Modeling Results: Scenario 3</vt:lpstr>
      <vt:lpstr>Modeling Results: Scenario 4</vt:lpstr>
      <vt:lpstr>Conclusion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 Data Science</dc:title>
  <dc:creator>Ramiro Jauregui</dc:creator>
  <cp:lastModifiedBy>Ramiro Jauregui</cp:lastModifiedBy>
  <cp:revision>6</cp:revision>
  <dcterms:created xsi:type="dcterms:W3CDTF">2022-07-01T18:18:00Z</dcterms:created>
  <dcterms:modified xsi:type="dcterms:W3CDTF">2022-07-01T19:33:47Z</dcterms:modified>
</cp:coreProperties>
</file>