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8" r:id="rId10"/>
    <p:sldId id="269" r:id="rId11"/>
    <p:sldId id="264" r:id="rId12"/>
    <p:sldId id="265" r:id="rId13"/>
    <p:sldId id="266"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3B221C-6738-4D52-B30A-DFCB496822E9}"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4E5EFA27-42A0-487D-B492-A896F9579793}">
      <dgm:prSet/>
      <dgm:spPr/>
      <dgm:t>
        <a:bodyPr/>
        <a:lstStyle/>
        <a:p>
          <a:pPr>
            <a:lnSpc>
              <a:spcPct val="100000"/>
            </a:lnSpc>
            <a:defRPr cap="all"/>
          </a:pPr>
          <a:r>
            <a:rPr lang="en-US" b="1" i="0"/>
            <a:t>Probabilistic Modeling</a:t>
          </a:r>
          <a:endParaRPr lang="en-US"/>
        </a:p>
      </dgm:t>
    </dgm:pt>
    <dgm:pt modelId="{654267E4-BCC8-4A30-A1D7-628B9DF8140F}" type="parTrans" cxnId="{241643E3-CB6C-41BA-8B50-0123BE03AAF1}">
      <dgm:prSet/>
      <dgm:spPr/>
      <dgm:t>
        <a:bodyPr/>
        <a:lstStyle/>
        <a:p>
          <a:endParaRPr lang="en-US"/>
        </a:p>
      </dgm:t>
    </dgm:pt>
    <dgm:pt modelId="{45478D4E-8418-484E-8581-F9DF877CFDCA}" type="sibTrans" cxnId="{241643E3-CB6C-41BA-8B50-0123BE03AAF1}">
      <dgm:prSet/>
      <dgm:spPr/>
      <dgm:t>
        <a:bodyPr/>
        <a:lstStyle/>
        <a:p>
          <a:endParaRPr lang="en-US"/>
        </a:p>
      </dgm:t>
    </dgm:pt>
    <dgm:pt modelId="{4FAD126E-C9D8-41E5-9BCE-16742B5FAADC}">
      <dgm:prSet/>
      <dgm:spPr/>
      <dgm:t>
        <a:bodyPr/>
        <a:lstStyle/>
        <a:p>
          <a:pPr>
            <a:lnSpc>
              <a:spcPct val="100000"/>
            </a:lnSpc>
            <a:defRPr cap="all"/>
          </a:pPr>
          <a:r>
            <a:rPr lang="en-US" b="1" i="0" dirty="0"/>
            <a:t>Exact Inference</a:t>
          </a:r>
          <a:endParaRPr lang="en-US" dirty="0"/>
        </a:p>
      </dgm:t>
    </dgm:pt>
    <dgm:pt modelId="{E29607BF-343C-405F-90A1-B1D2825BB9F7}" type="parTrans" cxnId="{323DC400-73F8-485B-B61F-184A83A86FD4}">
      <dgm:prSet/>
      <dgm:spPr/>
      <dgm:t>
        <a:bodyPr/>
        <a:lstStyle/>
        <a:p>
          <a:endParaRPr lang="en-US"/>
        </a:p>
      </dgm:t>
    </dgm:pt>
    <dgm:pt modelId="{4F04A5A0-CC28-4FDE-8528-FD6773AAC455}" type="sibTrans" cxnId="{323DC400-73F8-485B-B61F-184A83A86FD4}">
      <dgm:prSet/>
      <dgm:spPr/>
      <dgm:t>
        <a:bodyPr/>
        <a:lstStyle/>
        <a:p>
          <a:endParaRPr lang="en-US"/>
        </a:p>
      </dgm:t>
    </dgm:pt>
    <dgm:pt modelId="{C02FF023-D0E2-439F-BE33-BB969A81E248}">
      <dgm:prSet/>
      <dgm:spPr/>
      <dgm:t>
        <a:bodyPr/>
        <a:lstStyle/>
        <a:p>
          <a:pPr>
            <a:lnSpc>
              <a:spcPct val="100000"/>
            </a:lnSpc>
            <a:defRPr cap="all"/>
          </a:pPr>
          <a:r>
            <a:rPr lang="en-US" b="1" i="0"/>
            <a:t>Adaptability and Learning</a:t>
          </a:r>
          <a:endParaRPr lang="en-US"/>
        </a:p>
      </dgm:t>
    </dgm:pt>
    <dgm:pt modelId="{9B26E5A0-E68E-4C74-B9A9-9FA50C01F5AA}" type="parTrans" cxnId="{5550F00A-30C6-4838-9AAE-D183DA59A194}">
      <dgm:prSet/>
      <dgm:spPr/>
      <dgm:t>
        <a:bodyPr/>
        <a:lstStyle/>
        <a:p>
          <a:endParaRPr lang="en-US"/>
        </a:p>
      </dgm:t>
    </dgm:pt>
    <dgm:pt modelId="{1BE7FA46-8896-4B5C-B753-C8128107DC4F}" type="sibTrans" cxnId="{5550F00A-30C6-4838-9AAE-D183DA59A194}">
      <dgm:prSet/>
      <dgm:spPr/>
      <dgm:t>
        <a:bodyPr/>
        <a:lstStyle/>
        <a:p>
          <a:endParaRPr lang="en-US"/>
        </a:p>
      </dgm:t>
    </dgm:pt>
    <dgm:pt modelId="{046E7830-EB7C-4986-A9A5-BC49DF218D88}" type="pres">
      <dgm:prSet presAssocID="{E53B221C-6738-4D52-B30A-DFCB496822E9}" presName="root" presStyleCnt="0">
        <dgm:presLayoutVars>
          <dgm:dir/>
          <dgm:resizeHandles val="exact"/>
        </dgm:presLayoutVars>
      </dgm:prSet>
      <dgm:spPr/>
    </dgm:pt>
    <dgm:pt modelId="{E8EC89FA-E921-40EA-BB8E-98D7B3AB6C09}" type="pres">
      <dgm:prSet presAssocID="{4E5EFA27-42A0-487D-B492-A896F9579793}" presName="compNode" presStyleCnt="0"/>
      <dgm:spPr/>
    </dgm:pt>
    <dgm:pt modelId="{02A9E903-6F41-4E86-80AE-DD904AB4D701}" type="pres">
      <dgm:prSet presAssocID="{4E5EFA27-42A0-487D-B492-A896F9579793}" presName="iconBgRect" presStyleLbl="bgShp" presStyleIdx="0" presStyleCnt="3"/>
      <dgm:spPr/>
    </dgm:pt>
    <dgm:pt modelId="{36D5BE21-AAAB-4B30-89DE-7B19990135E8}" type="pres">
      <dgm:prSet presAssocID="{4E5EFA27-42A0-487D-B492-A896F957979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cument"/>
        </a:ext>
      </dgm:extLst>
    </dgm:pt>
    <dgm:pt modelId="{56B90C31-27FD-4D73-B721-CDDB7EABAD22}" type="pres">
      <dgm:prSet presAssocID="{4E5EFA27-42A0-487D-B492-A896F9579793}" presName="spaceRect" presStyleCnt="0"/>
      <dgm:spPr/>
    </dgm:pt>
    <dgm:pt modelId="{2D24C8AF-7B91-48C9-B88E-6BC194344629}" type="pres">
      <dgm:prSet presAssocID="{4E5EFA27-42A0-487D-B492-A896F9579793}" presName="textRect" presStyleLbl="revTx" presStyleIdx="0" presStyleCnt="3">
        <dgm:presLayoutVars>
          <dgm:chMax val="1"/>
          <dgm:chPref val="1"/>
        </dgm:presLayoutVars>
      </dgm:prSet>
      <dgm:spPr/>
    </dgm:pt>
    <dgm:pt modelId="{80CF6B9C-0AC1-4A12-9EC3-1FABD7D88AA4}" type="pres">
      <dgm:prSet presAssocID="{45478D4E-8418-484E-8581-F9DF877CFDCA}" presName="sibTrans" presStyleCnt="0"/>
      <dgm:spPr/>
    </dgm:pt>
    <dgm:pt modelId="{0B545A75-0CB1-4BB6-91A4-68DA9A1E5142}" type="pres">
      <dgm:prSet presAssocID="{4FAD126E-C9D8-41E5-9BCE-16742B5FAADC}" presName="compNode" presStyleCnt="0"/>
      <dgm:spPr/>
    </dgm:pt>
    <dgm:pt modelId="{5052F6B9-03B4-4EE5-BBFD-11CF48F89BCC}" type="pres">
      <dgm:prSet presAssocID="{4FAD126E-C9D8-41E5-9BCE-16742B5FAADC}" presName="iconBgRect" presStyleLbl="bgShp" presStyleIdx="1" presStyleCnt="3"/>
      <dgm:spPr/>
    </dgm:pt>
    <dgm:pt modelId="{8BA001BF-C27A-4C56-A7C2-DA8BE075FF77}" type="pres">
      <dgm:prSet presAssocID="{4FAD126E-C9D8-41E5-9BCE-16742B5FAAD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73E0179F-2347-4B80-92E6-893BDE23E1A8}" type="pres">
      <dgm:prSet presAssocID="{4FAD126E-C9D8-41E5-9BCE-16742B5FAADC}" presName="spaceRect" presStyleCnt="0"/>
      <dgm:spPr/>
    </dgm:pt>
    <dgm:pt modelId="{C0677427-025F-4BE1-A722-694D69238C26}" type="pres">
      <dgm:prSet presAssocID="{4FAD126E-C9D8-41E5-9BCE-16742B5FAADC}" presName="textRect" presStyleLbl="revTx" presStyleIdx="1" presStyleCnt="3">
        <dgm:presLayoutVars>
          <dgm:chMax val="1"/>
          <dgm:chPref val="1"/>
        </dgm:presLayoutVars>
      </dgm:prSet>
      <dgm:spPr/>
    </dgm:pt>
    <dgm:pt modelId="{240BBD5C-58CC-42B9-B91A-D6CBDE54F7D9}" type="pres">
      <dgm:prSet presAssocID="{4F04A5A0-CC28-4FDE-8528-FD6773AAC455}" presName="sibTrans" presStyleCnt="0"/>
      <dgm:spPr/>
    </dgm:pt>
    <dgm:pt modelId="{E50EFA81-F5BF-4A38-887A-91082BBB49B8}" type="pres">
      <dgm:prSet presAssocID="{C02FF023-D0E2-439F-BE33-BB969A81E248}" presName="compNode" presStyleCnt="0"/>
      <dgm:spPr/>
    </dgm:pt>
    <dgm:pt modelId="{C6B8722E-8743-45F3-A173-E7B70ABB521E}" type="pres">
      <dgm:prSet presAssocID="{C02FF023-D0E2-439F-BE33-BB969A81E248}" presName="iconBgRect" presStyleLbl="bgShp" presStyleIdx="2" presStyleCnt="3"/>
      <dgm:spPr/>
    </dgm:pt>
    <dgm:pt modelId="{D96F5384-92A0-449F-9781-9786EA561ABB}" type="pres">
      <dgm:prSet presAssocID="{C02FF023-D0E2-439F-BE33-BB969A81E24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eacher"/>
        </a:ext>
      </dgm:extLst>
    </dgm:pt>
    <dgm:pt modelId="{B94B68AE-7FC1-40C1-AA64-046930FDB34A}" type="pres">
      <dgm:prSet presAssocID="{C02FF023-D0E2-439F-BE33-BB969A81E248}" presName="spaceRect" presStyleCnt="0"/>
      <dgm:spPr/>
    </dgm:pt>
    <dgm:pt modelId="{91DBC95B-0B19-407F-925B-6C6444325033}" type="pres">
      <dgm:prSet presAssocID="{C02FF023-D0E2-439F-BE33-BB969A81E248}" presName="textRect" presStyleLbl="revTx" presStyleIdx="2" presStyleCnt="3">
        <dgm:presLayoutVars>
          <dgm:chMax val="1"/>
          <dgm:chPref val="1"/>
        </dgm:presLayoutVars>
      </dgm:prSet>
      <dgm:spPr/>
    </dgm:pt>
  </dgm:ptLst>
  <dgm:cxnLst>
    <dgm:cxn modelId="{323DC400-73F8-485B-B61F-184A83A86FD4}" srcId="{E53B221C-6738-4D52-B30A-DFCB496822E9}" destId="{4FAD126E-C9D8-41E5-9BCE-16742B5FAADC}" srcOrd="1" destOrd="0" parTransId="{E29607BF-343C-405F-90A1-B1D2825BB9F7}" sibTransId="{4F04A5A0-CC28-4FDE-8528-FD6773AAC455}"/>
    <dgm:cxn modelId="{5550F00A-30C6-4838-9AAE-D183DA59A194}" srcId="{E53B221C-6738-4D52-B30A-DFCB496822E9}" destId="{C02FF023-D0E2-439F-BE33-BB969A81E248}" srcOrd="2" destOrd="0" parTransId="{9B26E5A0-E68E-4C74-B9A9-9FA50C01F5AA}" sibTransId="{1BE7FA46-8896-4B5C-B753-C8128107DC4F}"/>
    <dgm:cxn modelId="{CCCC9031-D4A9-4C74-9CCD-91B905A64A9F}" type="presOf" srcId="{C02FF023-D0E2-439F-BE33-BB969A81E248}" destId="{91DBC95B-0B19-407F-925B-6C6444325033}" srcOrd="0" destOrd="0" presId="urn:microsoft.com/office/officeart/2018/5/layout/IconCircleLabelList"/>
    <dgm:cxn modelId="{45402948-C4A2-4AAE-9E16-EED6E91CE9D3}" type="presOf" srcId="{E53B221C-6738-4D52-B30A-DFCB496822E9}" destId="{046E7830-EB7C-4986-A9A5-BC49DF218D88}" srcOrd="0" destOrd="0" presId="urn:microsoft.com/office/officeart/2018/5/layout/IconCircleLabelList"/>
    <dgm:cxn modelId="{F0C4B16D-1C86-4E0F-818E-B0FFE452E7F1}" type="presOf" srcId="{4FAD126E-C9D8-41E5-9BCE-16742B5FAADC}" destId="{C0677427-025F-4BE1-A722-694D69238C26}" srcOrd="0" destOrd="0" presId="urn:microsoft.com/office/officeart/2018/5/layout/IconCircleLabelList"/>
    <dgm:cxn modelId="{45D77C75-E8AA-4184-8C70-39330F8B533A}" type="presOf" srcId="{4E5EFA27-42A0-487D-B492-A896F9579793}" destId="{2D24C8AF-7B91-48C9-B88E-6BC194344629}" srcOrd="0" destOrd="0" presId="urn:microsoft.com/office/officeart/2018/5/layout/IconCircleLabelList"/>
    <dgm:cxn modelId="{241643E3-CB6C-41BA-8B50-0123BE03AAF1}" srcId="{E53B221C-6738-4D52-B30A-DFCB496822E9}" destId="{4E5EFA27-42A0-487D-B492-A896F9579793}" srcOrd="0" destOrd="0" parTransId="{654267E4-BCC8-4A30-A1D7-628B9DF8140F}" sibTransId="{45478D4E-8418-484E-8581-F9DF877CFDCA}"/>
    <dgm:cxn modelId="{DBBAFDEC-6666-474C-B598-668836340472}" type="presParOf" srcId="{046E7830-EB7C-4986-A9A5-BC49DF218D88}" destId="{E8EC89FA-E921-40EA-BB8E-98D7B3AB6C09}" srcOrd="0" destOrd="0" presId="urn:microsoft.com/office/officeart/2018/5/layout/IconCircleLabelList"/>
    <dgm:cxn modelId="{7F4D0440-568B-4D68-BBBD-944A337A56B9}" type="presParOf" srcId="{E8EC89FA-E921-40EA-BB8E-98D7B3AB6C09}" destId="{02A9E903-6F41-4E86-80AE-DD904AB4D701}" srcOrd="0" destOrd="0" presId="urn:microsoft.com/office/officeart/2018/5/layout/IconCircleLabelList"/>
    <dgm:cxn modelId="{A54C0544-D775-4EC5-9278-1D1B35048E47}" type="presParOf" srcId="{E8EC89FA-E921-40EA-BB8E-98D7B3AB6C09}" destId="{36D5BE21-AAAB-4B30-89DE-7B19990135E8}" srcOrd="1" destOrd="0" presId="urn:microsoft.com/office/officeart/2018/5/layout/IconCircleLabelList"/>
    <dgm:cxn modelId="{974157E4-36A7-4E4A-8846-944D30F070F5}" type="presParOf" srcId="{E8EC89FA-E921-40EA-BB8E-98D7B3AB6C09}" destId="{56B90C31-27FD-4D73-B721-CDDB7EABAD22}" srcOrd="2" destOrd="0" presId="urn:microsoft.com/office/officeart/2018/5/layout/IconCircleLabelList"/>
    <dgm:cxn modelId="{00560503-416D-43D2-8B08-292AFCFA2EA7}" type="presParOf" srcId="{E8EC89FA-E921-40EA-BB8E-98D7B3AB6C09}" destId="{2D24C8AF-7B91-48C9-B88E-6BC194344629}" srcOrd="3" destOrd="0" presId="urn:microsoft.com/office/officeart/2018/5/layout/IconCircleLabelList"/>
    <dgm:cxn modelId="{1541E7FF-DFAB-4AD2-8CC9-ABB90FD65C63}" type="presParOf" srcId="{046E7830-EB7C-4986-A9A5-BC49DF218D88}" destId="{80CF6B9C-0AC1-4A12-9EC3-1FABD7D88AA4}" srcOrd="1" destOrd="0" presId="urn:microsoft.com/office/officeart/2018/5/layout/IconCircleLabelList"/>
    <dgm:cxn modelId="{15D5701F-2057-4015-BA27-9792AFE55D3F}" type="presParOf" srcId="{046E7830-EB7C-4986-A9A5-BC49DF218D88}" destId="{0B545A75-0CB1-4BB6-91A4-68DA9A1E5142}" srcOrd="2" destOrd="0" presId="urn:microsoft.com/office/officeart/2018/5/layout/IconCircleLabelList"/>
    <dgm:cxn modelId="{82A52C16-0015-42FA-A833-741E7E1DEF68}" type="presParOf" srcId="{0B545A75-0CB1-4BB6-91A4-68DA9A1E5142}" destId="{5052F6B9-03B4-4EE5-BBFD-11CF48F89BCC}" srcOrd="0" destOrd="0" presId="urn:microsoft.com/office/officeart/2018/5/layout/IconCircleLabelList"/>
    <dgm:cxn modelId="{6907FD1D-1B28-4925-8C3D-FFED3BEDD87E}" type="presParOf" srcId="{0B545A75-0CB1-4BB6-91A4-68DA9A1E5142}" destId="{8BA001BF-C27A-4C56-A7C2-DA8BE075FF77}" srcOrd="1" destOrd="0" presId="urn:microsoft.com/office/officeart/2018/5/layout/IconCircleLabelList"/>
    <dgm:cxn modelId="{FA2A1247-CE50-4971-9CEF-40E89C297A9A}" type="presParOf" srcId="{0B545A75-0CB1-4BB6-91A4-68DA9A1E5142}" destId="{73E0179F-2347-4B80-92E6-893BDE23E1A8}" srcOrd="2" destOrd="0" presId="urn:microsoft.com/office/officeart/2018/5/layout/IconCircleLabelList"/>
    <dgm:cxn modelId="{B6B4ADA8-6432-48A9-9260-867E1C7BE28B}" type="presParOf" srcId="{0B545A75-0CB1-4BB6-91A4-68DA9A1E5142}" destId="{C0677427-025F-4BE1-A722-694D69238C26}" srcOrd="3" destOrd="0" presId="urn:microsoft.com/office/officeart/2018/5/layout/IconCircleLabelList"/>
    <dgm:cxn modelId="{C7161970-E858-4239-9D39-7DB135A24EAB}" type="presParOf" srcId="{046E7830-EB7C-4986-A9A5-BC49DF218D88}" destId="{240BBD5C-58CC-42B9-B91A-D6CBDE54F7D9}" srcOrd="3" destOrd="0" presId="urn:microsoft.com/office/officeart/2018/5/layout/IconCircleLabelList"/>
    <dgm:cxn modelId="{D75C66B9-9CCA-4F1E-9832-87C9705A7BB3}" type="presParOf" srcId="{046E7830-EB7C-4986-A9A5-BC49DF218D88}" destId="{E50EFA81-F5BF-4A38-887A-91082BBB49B8}" srcOrd="4" destOrd="0" presId="urn:microsoft.com/office/officeart/2018/5/layout/IconCircleLabelList"/>
    <dgm:cxn modelId="{92AF8B78-8AD7-4F0A-B5FA-7E0FFA278FD3}" type="presParOf" srcId="{E50EFA81-F5BF-4A38-887A-91082BBB49B8}" destId="{C6B8722E-8743-45F3-A173-E7B70ABB521E}" srcOrd="0" destOrd="0" presId="urn:microsoft.com/office/officeart/2018/5/layout/IconCircleLabelList"/>
    <dgm:cxn modelId="{127995F0-2988-46E7-911E-227FFF0AF86C}" type="presParOf" srcId="{E50EFA81-F5BF-4A38-887A-91082BBB49B8}" destId="{D96F5384-92A0-449F-9781-9786EA561ABB}" srcOrd="1" destOrd="0" presId="urn:microsoft.com/office/officeart/2018/5/layout/IconCircleLabelList"/>
    <dgm:cxn modelId="{125E07FD-6D15-4E8E-A422-2ADA4019B32E}" type="presParOf" srcId="{E50EFA81-F5BF-4A38-887A-91082BBB49B8}" destId="{B94B68AE-7FC1-40C1-AA64-046930FDB34A}" srcOrd="2" destOrd="0" presId="urn:microsoft.com/office/officeart/2018/5/layout/IconCircleLabelList"/>
    <dgm:cxn modelId="{E1DA2936-D2DF-4C70-8EEC-9F6670C4B96D}" type="presParOf" srcId="{E50EFA81-F5BF-4A38-887A-91082BBB49B8}" destId="{91DBC95B-0B19-407F-925B-6C644432503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A9E903-6F41-4E86-80AE-DD904AB4D701}">
      <dsp:nvSpPr>
        <dsp:cNvPr id="0" name=""/>
        <dsp:cNvSpPr/>
      </dsp:nvSpPr>
      <dsp:spPr>
        <a:xfrm>
          <a:off x="679050" y="578168"/>
          <a:ext cx="1887187" cy="18871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D5BE21-AAAB-4B30-89DE-7B19990135E8}">
      <dsp:nvSpPr>
        <dsp:cNvPr id="0" name=""/>
        <dsp:cNvSpPr/>
      </dsp:nvSpPr>
      <dsp:spPr>
        <a:xfrm>
          <a:off x="1081237" y="980356"/>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24C8AF-7B91-48C9-B88E-6BC194344629}">
      <dsp:nvSpPr>
        <dsp:cNvPr id="0" name=""/>
        <dsp:cNvSpPr/>
      </dsp:nvSpPr>
      <dsp:spPr>
        <a:xfrm>
          <a:off x="75768"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b="1" i="0" kern="1200"/>
            <a:t>Probabilistic Modeling</a:t>
          </a:r>
          <a:endParaRPr lang="en-US" sz="2300" kern="1200"/>
        </a:p>
      </dsp:txBody>
      <dsp:txXfrm>
        <a:off x="75768" y="3053169"/>
        <a:ext cx="3093750" cy="720000"/>
      </dsp:txXfrm>
    </dsp:sp>
    <dsp:sp modelId="{5052F6B9-03B4-4EE5-BBFD-11CF48F89BCC}">
      <dsp:nvSpPr>
        <dsp:cNvPr id="0" name=""/>
        <dsp:cNvSpPr/>
      </dsp:nvSpPr>
      <dsp:spPr>
        <a:xfrm>
          <a:off x="4314206" y="578168"/>
          <a:ext cx="1887187" cy="18871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A001BF-C27A-4C56-A7C2-DA8BE075FF77}">
      <dsp:nvSpPr>
        <dsp:cNvPr id="0" name=""/>
        <dsp:cNvSpPr/>
      </dsp:nvSpPr>
      <dsp:spPr>
        <a:xfrm>
          <a:off x="4716393" y="980356"/>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677427-025F-4BE1-A722-694D69238C26}">
      <dsp:nvSpPr>
        <dsp:cNvPr id="0" name=""/>
        <dsp:cNvSpPr/>
      </dsp:nvSpPr>
      <dsp:spPr>
        <a:xfrm>
          <a:off x="3710925"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b="1" i="0" kern="1200" dirty="0"/>
            <a:t>Exact Inference</a:t>
          </a:r>
          <a:endParaRPr lang="en-US" sz="2300" kern="1200" dirty="0"/>
        </a:p>
      </dsp:txBody>
      <dsp:txXfrm>
        <a:off x="3710925" y="3053169"/>
        <a:ext cx="3093750" cy="720000"/>
      </dsp:txXfrm>
    </dsp:sp>
    <dsp:sp modelId="{C6B8722E-8743-45F3-A173-E7B70ABB521E}">
      <dsp:nvSpPr>
        <dsp:cNvPr id="0" name=""/>
        <dsp:cNvSpPr/>
      </dsp:nvSpPr>
      <dsp:spPr>
        <a:xfrm>
          <a:off x="7949362" y="578168"/>
          <a:ext cx="1887187" cy="18871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6F5384-92A0-449F-9781-9786EA561ABB}">
      <dsp:nvSpPr>
        <dsp:cNvPr id="0" name=""/>
        <dsp:cNvSpPr/>
      </dsp:nvSpPr>
      <dsp:spPr>
        <a:xfrm>
          <a:off x="8351550" y="980356"/>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DBC95B-0B19-407F-925B-6C6444325033}">
      <dsp:nvSpPr>
        <dsp:cNvPr id="0" name=""/>
        <dsp:cNvSpPr/>
      </dsp:nvSpPr>
      <dsp:spPr>
        <a:xfrm>
          <a:off x="7346081"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b="1" i="0" kern="1200"/>
            <a:t>Adaptability and Learning</a:t>
          </a:r>
          <a:endParaRPr lang="en-US" sz="2300" kern="1200"/>
        </a:p>
      </dsp:txBody>
      <dsp:txXfrm>
        <a:off x="7346081" y="3053169"/>
        <a:ext cx="30937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2CF49-32CB-1B44-1041-E729DF4569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61DD8D2-8A70-DE0E-1577-EDF9FEBC3D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D30131F-1D86-4F93-A23E-F95755B93485}"/>
              </a:ext>
            </a:extLst>
          </p:cNvPr>
          <p:cNvSpPr>
            <a:spLocks noGrp="1"/>
          </p:cNvSpPr>
          <p:nvPr>
            <p:ph type="dt" sz="half" idx="10"/>
          </p:nvPr>
        </p:nvSpPr>
        <p:spPr/>
        <p:txBody>
          <a:bodyPr/>
          <a:lstStyle/>
          <a:p>
            <a:fld id="{A6F6184F-08E8-4950-88E5-66AE93B678F7}" type="datetimeFigureOut">
              <a:rPr lang="en-US" smtClean="0"/>
              <a:t>11/4/2024</a:t>
            </a:fld>
            <a:endParaRPr lang="en-US"/>
          </a:p>
        </p:txBody>
      </p:sp>
      <p:sp>
        <p:nvSpPr>
          <p:cNvPr id="5" name="Footer Placeholder 4">
            <a:extLst>
              <a:ext uri="{FF2B5EF4-FFF2-40B4-BE49-F238E27FC236}">
                <a16:creationId xmlns:a16="http://schemas.microsoft.com/office/drawing/2014/main" id="{1B72F62C-9B89-59B2-7B1D-78474B3BEB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E1502B-0787-F23C-C8C2-07989E17E34E}"/>
              </a:ext>
            </a:extLst>
          </p:cNvPr>
          <p:cNvSpPr>
            <a:spLocks noGrp="1"/>
          </p:cNvSpPr>
          <p:nvPr>
            <p:ph type="sldNum" sz="quarter" idx="12"/>
          </p:nvPr>
        </p:nvSpPr>
        <p:spPr/>
        <p:txBody>
          <a:bodyPr/>
          <a:lstStyle/>
          <a:p>
            <a:fld id="{06BC95BE-4B86-4976-86CC-6C0755813FA6}" type="slidenum">
              <a:rPr lang="en-US" smtClean="0"/>
              <a:t>‹#›</a:t>
            </a:fld>
            <a:endParaRPr lang="en-US"/>
          </a:p>
        </p:txBody>
      </p:sp>
    </p:spTree>
    <p:extLst>
      <p:ext uri="{BB962C8B-B14F-4D97-AF65-F5344CB8AC3E}">
        <p14:creationId xmlns:p14="http://schemas.microsoft.com/office/powerpoint/2010/main" val="2994871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E7584-2AF9-715B-E983-10AE7C6100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D1568D6-50BC-AC65-8192-7A08F56B10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0A49BA-3B6B-8288-E62E-59038FEFEFEC}"/>
              </a:ext>
            </a:extLst>
          </p:cNvPr>
          <p:cNvSpPr>
            <a:spLocks noGrp="1"/>
          </p:cNvSpPr>
          <p:nvPr>
            <p:ph type="dt" sz="half" idx="10"/>
          </p:nvPr>
        </p:nvSpPr>
        <p:spPr/>
        <p:txBody>
          <a:bodyPr/>
          <a:lstStyle/>
          <a:p>
            <a:fld id="{A6F6184F-08E8-4950-88E5-66AE93B678F7}" type="datetimeFigureOut">
              <a:rPr lang="en-US" smtClean="0"/>
              <a:t>11/4/2024</a:t>
            </a:fld>
            <a:endParaRPr lang="en-US"/>
          </a:p>
        </p:txBody>
      </p:sp>
      <p:sp>
        <p:nvSpPr>
          <p:cNvPr id="5" name="Footer Placeholder 4">
            <a:extLst>
              <a:ext uri="{FF2B5EF4-FFF2-40B4-BE49-F238E27FC236}">
                <a16:creationId xmlns:a16="http://schemas.microsoft.com/office/drawing/2014/main" id="{4FCE9FD0-A03F-5CB5-2BBA-FF2392CDF1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98589F-B4BA-31FC-A963-4E1404CEBAE3}"/>
              </a:ext>
            </a:extLst>
          </p:cNvPr>
          <p:cNvSpPr>
            <a:spLocks noGrp="1"/>
          </p:cNvSpPr>
          <p:nvPr>
            <p:ph type="sldNum" sz="quarter" idx="12"/>
          </p:nvPr>
        </p:nvSpPr>
        <p:spPr/>
        <p:txBody>
          <a:bodyPr/>
          <a:lstStyle/>
          <a:p>
            <a:fld id="{06BC95BE-4B86-4976-86CC-6C0755813FA6}" type="slidenum">
              <a:rPr lang="en-US" smtClean="0"/>
              <a:t>‹#›</a:t>
            </a:fld>
            <a:endParaRPr lang="en-US"/>
          </a:p>
        </p:txBody>
      </p:sp>
    </p:spTree>
    <p:extLst>
      <p:ext uri="{BB962C8B-B14F-4D97-AF65-F5344CB8AC3E}">
        <p14:creationId xmlns:p14="http://schemas.microsoft.com/office/powerpoint/2010/main" val="2601621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BEC5F9-0EF6-568F-B6A9-3922D48EC9A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9670A59-7D64-F8F2-3EC0-A431DDDBC6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D229D0-1E1C-9EB5-7D08-8003D71E0AE3}"/>
              </a:ext>
            </a:extLst>
          </p:cNvPr>
          <p:cNvSpPr>
            <a:spLocks noGrp="1"/>
          </p:cNvSpPr>
          <p:nvPr>
            <p:ph type="dt" sz="half" idx="10"/>
          </p:nvPr>
        </p:nvSpPr>
        <p:spPr/>
        <p:txBody>
          <a:bodyPr/>
          <a:lstStyle/>
          <a:p>
            <a:fld id="{A6F6184F-08E8-4950-88E5-66AE93B678F7}" type="datetimeFigureOut">
              <a:rPr lang="en-US" smtClean="0"/>
              <a:t>11/4/2024</a:t>
            </a:fld>
            <a:endParaRPr lang="en-US"/>
          </a:p>
        </p:txBody>
      </p:sp>
      <p:sp>
        <p:nvSpPr>
          <p:cNvPr id="5" name="Footer Placeholder 4">
            <a:extLst>
              <a:ext uri="{FF2B5EF4-FFF2-40B4-BE49-F238E27FC236}">
                <a16:creationId xmlns:a16="http://schemas.microsoft.com/office/drawing/2014/main" id="{984457E3-975D-5EDC-18BB-74682E8A2D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1E14A1-DF5C-E4DE-25E6-9F0569A519EB}"/>
              </a:ext>
            </a:extLst>
          </p:cNvPr>
          <p:cNvSpPr>
            <a:spLocks noGrp="1"/>
          </p:cNvSpPr>
          <p:nvPr>
            <p:ph type="sldNum" sz="quarter" idx="12"/>
          </p:nvPr>
        </p:nvSpPr>
        <p:spPr/>
        <p:txBody>
          <a:bodyPr/>
          <a:lstStyle/>
          <a:p>
            <a:fld id="{06BC95BE-4B86-4976-86CC-6C0755813FA6}" type="slidenum">
              <a:rPr lang="en-US" smtClean="0"/>
              <a:t>‹#›</a:t>
            </a:fld>
            <a:endParaRPr lang="en-US"/>
          </a:p>
        </p:txBody>
      </p:sp>
    </p:spTree>
    <p:extLst>
      <p:ext uri="{BB962C8B-B14F-4D97-AF65-F5344CB8AC3E}">
        <p14:creationId xmlns:p14="http://schemas.microsoft.com/office/powerpoint/2010/main" val="1708742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AB699-85E6-6FFE-3AA9-DCF5446332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FBC96E-A36A-90AF-728B-FD85039E48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36789C-E159-7AE4-09F4-9E1BB5A858CC}"/>
              </a:ext>
            </a:extLst>
          </p:cNvPr>
          <p:cNvSpPr>
            <a:spLocks noGrp="1"/>
          </p:cNvSpPr>
          <p:nvPr>
            <p:ph type="dt" sz="half" idx="10"/>
          </p:nvPr>
        </p:nvSpPr>
        <p:spPr/>
        <p:txBody>
          <a:bodyPr/>
          <a:lstStyle/>
          <a:p>
            <a:fld id="{A6F6184F-08E8-4950-88E5-66AE93B678F7}" type="datetimeFigureOut">
              <a:rPr lang="en-US" smtClean="0"/>
              <a:t>11/4/2024</a:t>
            </a:fld>
            <a:endParaRPr lang="en-US"/>
          </a:p>
        </p:txBody>
      </p:sp>
      <p:sp>
        <p:nvSpPr>
          <p:cNvPr id="5" name="Footer Placeholder 4">
            <a:extLst>
              <a:ext uri="{FF2B5EF4-FFF2-40B4-BE49-F238E27FC236}">
                <a16:creationId xmlns:a16="http://schemas.microsoft.com/office/drawing/2014/main" id="{A48171D1-9424-9808-89DA-1FA7469419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8B4AD5-2778-4EAC-24AA-5328DBFC0DDE}"/>
              </a:ext>
            </a:extLst>
          </p:cNvPr>
          <p:cNvSpPr>
            <a:spLocks noGrp="1"/>
          </p:cNvSpPr>
          <p:nvPr>
            <p:ph type="sldNum" sz="quarter" idx="12"/>
          </p:nvPr>
        </p:nvSpPr>
        <p:spPr/>
        <p:txBody>
          <a:bodyPr/>
          <a:lstStyle/>
          <a:p>
            <a:fld id="{06BC95BE-4B86-4976-86CC-6C0755813FA6}" type="slidenum">
              <a:rPr lang="en-US" smtClean="0"/>
              <a:t>‹#›</a:t>
            </a:fld>
            <a:endParaRPr lang="en-US"/>
          </a:p>
        </p:txBody>
      </p:sp>
    </p:spTree>
    <p:extLst>
      <p:ext uri="{BB962C8B-B14F-4D97-AF65-F5344CB8AC3E}">
        <p14:creationId xmlns:p14="http://schemas.microsoft.com/office/powerpoint/2010/main" val="2903564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A9D3A-836D-151E-98B5-A6F3449EC3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CC8424F-4FD8-6389-5C32-BC36BD3E2DE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B5F780-2981-27D6-5BB8-2ECB07B0969D}"/>
              </a:ext>
            </a:extLst>
          </p:cNvPr>
          <p:cNvSpPr>
            <a:spLocks noGrp="1"/>
          </p:cNvSpPr>
          <p:nvPr>
            <p:ph type="dt" sz="half" idx="10"/>
          </p:nvPr>
        </p:nvSpPr>
        <p:spPr/>
        <p:txBody>
          <a:bodyPr/>
          <a:lstStyle/>
          <a:p>
            <a:fld id="{A6F6184F-08E8-4950-88E5-66AE93B678F7}" type="datetimeFigureOut">
              <a:rPr lang="en-US" smtClean="0"/>
              <a:t>11/4/2024</a:t>
            </a:fld>
            <a:endParaRPr lang="en-US"/>
          </a:p>
        </p:txBody>
      </p:sp>
      <p:sp>
        <p:nvSpPr>
          <p:cNvPr id="5" name="Footer Placeholder 4">
            <a:extLst>
              <a:ext uri="{FF2B5EF4-FFF2-40B4-BE49-F238E27FC236}">
                <a16:creationId xmlns:a16="http://schemas.microsoft.com/office/drawing/2014/main" id="{16A3C365-0270-7570-2E16-3BB5DAA754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6E8CC4-4076-97ED-26F0-9ABBB1324375}"/>
              </a:ext>
            </a:extLst>
          </p:cNvPr>
          <p:cNvSpPr>
            <a:spLocks noGrp="1"/>
          </p:cNvSpPr>
          <p:nvPr>
            <p:ph type="sldNum" sz="quarter" idx="12"/>
          </p:nvPr>
        </p:nvSpPr>
        <p:spPr/>
        <p:txBody>
          <a:bodyPr/>
          <a:lstStyle/>
          <a:p>
            <a:fld id="{06BC95BE-4B86-4976-86CC-6C0755813FA6}" type="slidenum">
              <a:rPr lang="en-US" smtClean="0"/>
              <a:t>‹#›</a:t>
            </a:fld>
            <a:endParaRPr lang="en-US"/>
          </a:p>
        </p:txBody>
      </p:sp>
    </p:spTree>
    <p:extLst>
      <p:ext uri="{BB962C8B-B14F-4D97-AF65-F5344CB8AC3E}">
        <p14:creationId xmlns:p14="http://schemas.microsoft.com/office/powerpoint/2010/main" val="1143843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67E02-5193-C6C5-5656-444909F995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5E26E6-CFC6-E06E-503E-672891EE9A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2E9436-6B7F-7FBC-1348-4F281E1F57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99D52F-14B7-E298-14E6-2A80FF215F07}"/>
              </a:ext>
            </a:extLst>
          </p:cNvPr>
          <p:cNvSpPr>
            <a:spLocks noGrp="1"/>
          </p:cNvSpPr>
          <p:nvPr>
            <p:ph type="dt" sz="half" idx="10"/>
          </p:nvPr>
        </p:nvSpPr>
        <p:spPr/>
        <p:txBody>
          <a:bodyPr/>
          <a:lstStyle/>
          <a:p>
            <a:fld id="{A6F6184F-08E8-4950-88E5-66AE93B678F7}" type="datetimeFigureOut">
              <a:rPr lang="en-US" smtClean="0"/>
              <a:t>11/4/2024</a:t>
            </a:fld>
            <a:endParaRPr lang="en-US"/>
          </a:p>
        </p:txBody>
      </p:sp>
      <p:sp>
        <p:nvSpPr>
          <p:cNvPr id="6" name="Footer Placeholder 5">
            <a:extLst>
              <a:ext uri="{FF2B5EF4-FFF2-40B4-BE49-F238E27FC236}">
                <a16:creationId xmlns:a16="http://schemas.microsoft.com/office/drawing/2014/main" id="{F7AB6E81-5B73-D719-8E3A-39A02FAE68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5A9007-5121-C6A8-5E1B-80CEB004BB95}"/>
              </a:ext>
            </a:extLst>
          </p:cNvPr>
          <p:cNvSpPr>
            <a:spLocks noGrp="1"/>
          </p:cNvSpPr>
          <p:nvPr>
            <p:ph type="sldNum" sz="quarter" idx="12"/>
          </p:nvPr>
        </p:nvSpPr>
        <p:spPr/>
        <p:txBody>
          <a:bodyPr/>
          <a:lstStyle/>
          <a:p>
            <a:fld id="{06BC95BE-4B86-4976-86CC-6C0755813FA6}" type="slidenum">
              <a:rPr lang="en-US" smtClean="0"/>
              <a:t>‹#›</a:t>
            </a:fld>
            <a:endParaRPr lang="en-US"/>
          </a:p>
        </p:txBody>
      </p:sp>
    </p:spTree>
    <p:extLst>
      <p:ext uri="{BB962C8B-B14F-4D97-AF65-F5344CB8AC3E}">
        <p14:creationId xmlns:p14="http://schemas.microsoft.com/office/powerpoint/2010/main" val="226250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B722A-BCD7-BE9A-76AC-0CBDA223E11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063B6B-38BA-DAA3-DEF1-2538E14EA8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9B572B-0C4F-68DA-C507-75ED1679D8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23C5C63-9A86-9EEA-B984-CA299A7892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07D294-A0AD-2E63-6535-8609C22A2D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A8FB53-2579-61B3-2061-686BCA52B8B0}"/>
              </a:ext>
            </a:extLst>
          </p:cNvPr>
          <p:cNvSpPr>
            <a:spLocks noGrp="1"/>
          </p:cNvSpPr>
          <p:nvPr>
            <p:ph type="dt" sz="half" idx="10"/>
          </p:nvPr>
        </p:nvSpPr>
        <p:spPr/>
        <p:txBody>
          <a:bodyPr/>
          <a:lstStyle/>
          <a:p>
            <a:fld id="{A6F6184F-08E8-4950-88E5-66AE93B678F7}" type="datetimeFigureOut">
              <a:rPr lang="en-US" smtClean="0"/>
              <a:t>11/4/2024</a:t>
            </a:fld>
            <a:endParaRPr lang="en-US"/>
          </a:p>
        </p:txBody>
      </p:sp>
      <p:sp>
        <p:nvSpPr>
          <p:cNvPr id="8" name="Footer Placeholder 7">
            <a:extLst>
              <a:ext uri="{FF2B5EF4-FFF2-40B4-BE49-F238E27FC236}">
                <a16:creationId xmlns:a16="http://schemas.microsoft.com/office/drawing/2014/main" id="{94BBF399-49B2-0DEE-69F6-12421687EA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056FF2-2478-E747-B564-DAC7E3DA445F}"/>
              </a:ext>
            </a:extLst>
          </p:cNvPr>
          <p:cNvSpPr>
            <a:spLocks noGrp="1"/>
          </p:cNvSpPr>
          <p:nvPr>
            <p:ph type="sldNum" sz="quarter" idx="12"/>
          </p:nvPr>
        </p:nvSpPr>
        <p:spPr/>
        <p:txBody>
          <a:bodyPr/>
          <a:lstStyle/>
          <a:p>
            <a:fld id="{06BC95BE-4B86-4976-86CC-6C0755813FA6}" type="slidenum">
              <a:rPr lang="en-US" smtClean="0"/>
              <a:t>‹#›</a:t>
            </a:fld>
            <a:endParaRPr lang="en-US"/>
          </a:p>
        </p:txBody>
      </p:sp>
    </p:spTree>
    <p:extLst>
      <p:ext uri="{BB962C8B-B14F-4D97-AF65-F5344CB8AC3E}">
        <p14:creationId xmlns:p14="http://schemas.microsoft.com/office/powerpoint/2010/main" val="413038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90628-1DE2-A11A-3DB4-D4D21FDEF4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B079A-51B6-E7E0-1875-482AE9557C9E}"/>
              </a:ext>
            </a:extLst>
          </p:cNvPr>
          <p:cNvSpPr>
            <a:spLocks noGrp="1"/>
          </p:cNvSpPr>
          <p:nvPr>
            <p:ph type="dt" sz="half" idx="10"/>
          </p:nvPr>
        </p:nvSpPr>
        <p:spPr/>
        <p:txBody>
          <a:bodyPr/>
          <a:lstStyle/>
          <a:p>
            <a:fld id="{A6F6184F-08E8-4950-88E5-66AE93B678F7}" type="datetimeFigureOut">
              <a:rPr lang="en-US" smtClean="0"/>
              <a:t>11/4/2024</a:t>
            </a:fld>
            <a:endParaRPr lang="en-US"/>
          </a:p>
        </p:txBody>
      </p:sp>
      <p:sp>
        <p:nvSpPr>
          <p:cNvPr id="4" name="Footer Placeholder 3">
            <a:extLst>
              <a:ext uri="{FF2B5EF4-FFF2-40B4-BE49-F238E27FC236}">
                <a16:creationId xmlns:a16="http://schemas.microsoft.com/office/drawing/2014/main" id="{80E6BA55-E91A-7575-5A37-7D7424E8C9B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93C76DD-5818-D69B-008D-F5E20A3F6435}"/>
              </a:ext>
            </a:extLst>
          </p:cNvPr>
          <p:cNvSpPr>
            <a:spLocks noGrp="1"/>
          </p:cNvSpPr>
          <p:nvPr>
            <p:ph type="sldNum" sz="quarter" idx="12"/>
          </p:nvPr>
        </p:nvSpPr>
        <p:spPr/>
        <p:txBody>
          <a:bodyPr/>
          <a:lstStyle/>
          <a:p>
            <a:fld id="{06BC95BE-4B86-4976-86CC-6C0755813FA6}" type="slidenum">
              <a:rPr lang="en-US" smtClean="0"/>
              <a:t>‹#›</a:t>
            </a:fld>
            <a:endParaRPr lang="en-US"/>
          </a:p>
        </p:txBody>
      </p:sp>
    </p:spTree>
    <p:extLst>
      <p:ext uri="{BB962C8B-B14F-4D97-AF65-F5344CB8AC3E}">
        <p14:creationId xmlns:p14="http://schemas.microsoft.com/office/powerpoint/2010/main" val="3355993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87E97F-04DB-EFC9-8729-89A8CECFABDD}"/>
              </a:ext>
            </a:extLst>
          </p:cNvPr>
          <p:cNvSpPr>
            <a:spLocks noGrp="1"/>
          </p:cNvSpPr>
          <p:nvPr>
            <p:ph type="dt" sz="half" idx="10"/>
          </p:nvPr>
        </p:nvSpPr>
        <p:spPr/>
        <p:txBody>
          <a:bodyPr/>
          <a:lstStyle/>
          <a:p>
            <a:fld id="{A6F6184F-08E8-4950-88E5-66AE93B678F7}" type="datetimeFigureOut">
              <a:rPr lang="en-US" smtClean="0"/>
              <a:t>11/4/2024</a:t>
            </a:fld>
            <a:endParaRPr lang="en-US"/>
          </a:p>
        </p:txBody>
      </p:sp>
      <p:sp>
        <p:nvSpPr>
          <p:cNvPr id="3" name="Footer Placeholder 2">
            <a:extLst>
              <a:ext uri="{FF2B5EF4-FFF2-40B4-BE49-F238E27FC236}">
                <a16:creationId xmlns:a16="http://schemas.microsoft.com/office/drawing/2014/main" id="{841DBB2E-868D-72DA-5730-B1EC91978EC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89836E-1B0B-3964-6EDA-7B4703137B59}"/>
              </a:ext>
            </a:extLst>
          </p:cNvPr>
          <p:cNvSpPr>
            <a:spLocks noGrp="1"/>
          </p:cNvSpPr>
          <p:nvPr>
            <p:ph type="sldNum" sz="quarter" idx="12"/>
          </p:nvPr>
        </p:nvSpPr>
        <p:spPr/>
        <p:txBody>
          <a:bodyPr/>
          <a:lstStyle/>
          <a:p>
            <a:fld id="{06BC95BE-4B86-4976-86CC-6C0755813FA6}" type="slidenum">
              <a:rPr lang="en-US" smtClean="0"/>
              <a:t>‹#›</a:t>
            </a:fld>
            <a:endParaRPr lang="en-US"/>
          </a:p>
        </p:txBody>
      </p:sp>
    </p:spTree>
    <p:extLst>
      <p:ext uri="{BB962C8B-B14F-4D97-AF65-F5344CB8AC3E}">
        <p14:creationId xmlns:p14="http://schemas.microsoft.com/office/powerpoint/2010/main" val="1601118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D3E8C-1CA3-D78D-0A4A-EF8DB38204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E728329-942F-33D3-51E2-76974C5FC3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909ACC-5CCE-1E71-1426-08BC99A68E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3B5535-4ED1-978C-59DB-F58E86B60D7F}"/>
              </a:ext>
            </a:extLst>
          </p:cNvPr>
          <p:cNvSpPr>
            <a:spLocks noGrp="1"/>
          </p:cNvSpPr>
          <p:nvPr>
            <p:ph type="dt" sz="half" idx="10"/>
          </p:nvPr>
        </p:nvSpPr>
        <p:spPr/>
        <p:txBody>
          <a:bodyPr/>
          <a:lstStyle/>
          <a:p>
            <a:fld id="{A6F6184F-08E8-4950-88E5-66AE93B678F7}" type="datetimeFigureOut">
              <a:rPr lang="en-US" smtClean="0"/>
              <a:t>11/4/2024</a:t>
            </a:fld>
            <a:endParaRPr lang="en-US"/>
          </a:p>
        </p:txBody>
      </p:sp>
      <p:sp>
        <p:nvSpPr>
          <p:cNvPr id="6" name="Footer Placeholder 5">
            <a:extLst>
              <a:ext uri="{FF2B5EF4-FFF2-40B4-BE49-F238E27FC236}">
                <a16:creationId xmlns:a16="http://schemas.microsoft.com/office/drawing/2014/main" id="{E45A1C95-EDAC-5768-E18F-E654218656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FFE165-D845-3813-5AEC-87213C6D931A}"/>
              </a:ext>
            </a:extLst>
          </p:cNvPr>
          <p:cNvSpPr>
            <a:spLocks noGrp="1"/>
          </p:cNvSpPr>
          <p:nvPr>
            <p:ph type="sldNum" sz="quarter" idx="12"/>
          </p:nvPr>
        </p:nvSpPr>
        <p:spPr/>
        <p:txBody>
          <a:bodyPr/>
          <a:lstStyle/>
          <a:p>
            <a:fld id="{06BC95BE-4B86-4976-86CC-6C0755813FA6}" type="slidenum">
              <a:rPr lang="en-US" smtClean="0"/>
              <a:t>‹#›</a:t>
            </a:fld>
            <a:endParaRPr lang="en-US"/>
          </a:p>
        </p:txBody>
      </p:sp>
    </p:spTree>
    <p:extLst>
      <p:ext uri="{BB962C8B-B14F-4D97-AF65-F5344CB8AC3E}">
        <p14:creationId xmlns:p14="http://schemas.microsoft.com/office/powerpoint/2010/main" val="2602930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F1066-99D2-8574-6499-72E9F20454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620B5C-87F2-C4B6-95B2-3B5B19DF16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593D3ED-1B13-ACF2-6D09-8AA443F5C0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DB795F-97EE-5B00-18E4-34C663D05B31}"/>
              </a:ext>
            </a:extLst>
          </p:cNvPr>
          <p:cNvSpPr>
            <a:spLocks noGrp="1"/>
          </p:cNvSpPr>
          <p:nvPr>
            <p:ph type="dt" sz="half" idx="10"/>
          </p:nvPr>
        </p:nvSpPr>
        <p:spPr/>
        <p:txBody>
          <a:bodyPr/>
          <a:lstStyle/>
          <a:p>
            <a:fld id="{A6F6184F-08E8-4950-88E5-66AE93B678F7}" type="datetimeFigureOut">
              <a:rPr lang="en-US" smtClean="0"/>
              <a:t>11/4/2024</a:t>
            </a:fld>
            <a:endParaRPr lang="en-US"/>
          </a:p>
        </p:txBody>
      </p:sp>
      <p:sp>
        <p:nvSpPr>
          <p:cNvPr id="6" name="Footer Placeholder 5">
            <a:extLst>
              <a:ext uri="{FF2B5EF4-FFF2-40B4-BE49-F238E27FC236}">
                <a16:creationId xmlns:a16="http://schemas.microsoft.com/office/drawing/2014/main" id="{46ADBB91-BD39-B36F-57CF-E5C04A89F9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DF26E7-45CC-2957-96AC-09E8198F3CD2}"/>
              </a:ext>
            </a:extLst>
          </p:cNvPr>
          <p:cNvSpPr>
            <a:spLocks noGrp="1"/>
          </p:cNvSpPr>
          <p:nvPr>
            <p:ph type="sldNum" sz="quarter" idx="12"/>
          </p:nvPr>
        </p:nvSpPr>
        <p:spPr/>
        <p:txBody>
          <a:bodyPr/>
          <a:lstStyle/>
          <a:p>
            <a:fld id="{06BC95BE-4B86-4976-86CC-6C0755813FA6}" type="slidenum">
              <a:rPr lang="en-US" smtClean="0"/>
              <a:t>‹#›</a:t>
            </a:fld>
            <a:endParaRPr lang="en-US"/>
          </a:p>
        </p:txBody>
      </p:sp>
    </p:spTree>
    <p:extLst>
      <p:ext uri="{BB962C8B-B14F-4D97-AF65-F5344CB8AC3E}">
        <p14:creationId xmlns:p14="http://schemas.microsoft.com/office/powerpoint/2010/main" val="3061210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A571C6-9EE9-45F3-C42F-8DCC577AD9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B2FBFFB-5819-52CD-DA26-22C4B3C078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464C8D-6DEA-30E6-0781-0747159EC0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6F6184F-08E8-4950-88E5-66AE93B678F7}" type="datetimeFigureOut">
              <a:rPr lang="en-US" smtClean="0"/>
              <a:t>11/4/2024</a:t>
            </a:fld>
            <a:endParaRPr lang="en-US"/>
          </a:p>
        </p:txBody>
      </p:sp>
      <p:sp>
        <p:nvSpPr>
          <p:cNvPr id="5" name="Footer Placeholder 4">
            <a:extLst>
              <a:ext uri="{FF2B5EF4-FFF2-40B4-BE49-F238E27FC236}">
                <a16:creationId xmlns:a16="http://schemas.microsoft.com/office/drawing/2014/main" id="{836D595A-DB7E-4B8F-7533-6E1BA067E9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490A689-D6FA-054E-F06E-B89F12667A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6BC95BE-4B86-4976-86CC-6C0755813FA6}" type="slidenum">
              <a:rPr lang="en-US" smtClean="0"/>
              <a:t>‹#›</a:t>
            </a:fld>
            <a:endParaRPr lang="en-US"/>
          </a:p>
        </p:txBody>
      </p:sp>
    </p:spTree>
    <p:extLst>
      <p:ext uri="{BB962C8B-B14F-4D97-AF65-F5344CB8AC3E}">
        <p14:creationId xmlns:p14="http://schemas.microsoft.com/office/powerpoint/2010/main" val="2269104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rtificial Intelligence (AI) and its Assistance in Medical Diagnosis |  ImpactQA">
            <a:extLst>
              <a:ext uri="{FF2B5EF4-FFF2-40B4-BE49-F238E27FC236}">
                <a16:creationId xmlns:a16="http://schemas.microsoft.com/office/drawing/2014/main" id="{748E1D0C-FE1D-4FE2-95BC-E17B0856056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091" r="28468" b="-1"/>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A275998-8486-A818-863F-D6D215459386}"/>
              </a:ext>
            </a:extLst>
          </p:cNvPr>
          <p:cNvSpPr>
            <a:spLocks noGrp="1"/>
          </p:cNvSpPr>
          <p:nvPr>
            <p:ph type="ctrTitle"/>
          </p:nvPr>
        </p:nvSpPr>
        <p:spPr>
          <a:xfrm>
            <a:off x="481029" y="1826933"/>
            <a:ext cx="5269676" cy="3204134"/>
          </a:xfrm>
        </p:spPr>
        <p:txBody>
          <a:bodyPr anchor="b">
            <a:normAutofit/>
          </a:bodyPr>
          <a:lstStyle/>
          <a:p>
            <a:pPr algn="l"/>
            <a:r>
              <a:rPr lang="en-US" sz="4800" dirty="0">
                <a:solidFill>
                  <a:schemeClr val="bg1"/>
                </a:solidFill>
              </a:rPr>
              <a:t>HealthCare Diagnosis</a:t>
            </a:r>
            <a:br>
              <a:rPr lang="en-US" sz="4800" dirty="0">
                <a:solidFill>
                  <a:schemeClr val="bg1"/>
                </a:solidFill>
              </a:rPr>
            </a:br>
            <a:br>
              <a:rPr lang="en-US" sz="4800" dirty="0">
                <a:solidFill>
                  <a:schemeClr val="bg1"/>
                </a:solidFill>
              </a:rPr>
            </a:br>
            <a:r>
              <a:rPr lang="en-US" sz="2500" dirty="0">
                <a:solidFill>
                  <a:schemeClr val="bg1"/>
                </a:solidFill>
              </a:rPr>
              <a:t>Ramil Valiyev</a:t>
            </a:r>
          </a:p>
        </p:txBody>
      </p:sp>
      <p:sp>
        <p:nvSpPr>
          <p:cNvPr id="1035" name="Rectangle 103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37" name="Rectangle 103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7862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9" name="Content Placeholder 8" descr="A screen shot of a computer program&#10;&#10;Description automatically generated">
            <a:extLst>
              <a:ext uri="{FF2B5EF4-FFF2-40B4-BE49-F238E27FC236}">
                <a16:creationId xmlns:a16="http://schemas.microsoft.com/office/drawing/2014/main" id="{F86B780E-2415-9D61-F94B-03C7ACDF1170}"/>
              </a:ext>
            </a:extLst>
          </p:cNvPr>
          <p:cNvPicPr>
            <a:picLocks noGrp="1" noChangeAspect="1"/>
          </p:cNvPicPr>
          <p:nvPr>
            <p:ph idx="1"/>
          </p:nvPr>
        </p:nvPicPr>
        <p:blipFill rotWithShape="1">
          <a:blip r:embed="rId2"/>
          <a:srcRect t="432" b="9223"/>
          <a:stretch/>
        </p:blipFill>
        <p:spPr>
          <a:xfrm>
            <a:off x="20" y="1282"/>
            <a:ext cx="12191980" cy="6856718"/>
          </a:xfrm>
          <a:prstGeom prst="rect">
            <a:avLst/>
          </a:prstGeom>
        </p:spPr>
      </p:pic>
    </p:spTree>
    <p:extLst>
      <p:ext uri="{BB962C8B-B14F-4D97-AF65-F5344CB8AC3E}">
        <p14:creationId xmlns:p14="http://schemas.microsoft.com/office/powerpoint/2010/main" val="1695218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3F733A9-3112-A912-35BC-411332531738}"/>
              </a:ext>
            </a:extLst>
          </p:cNvPr>
          <p:cNvSpPr>
            <a:spLocks noGrp="1"/>
          </p:cNvSpPr>
          <p:nvPr>
            <p:ph type="title"/>
          </p:nvPr>
        </p:nvSpPr>
        <p:spPr>
          <a:xfrm>
            <a:off x="2026693" y="1030406"/>
            <a:ext cx="8147713" cy="3081242"/>
          </a:xfrm>
        </p:spPr>
        <p:txBody>
          <a:bodyPr vert="horz" lIns="91440" tIns="45720" rIns="91440" bIns="45720" rtlCol="0" anchor="ctr">
            <a:normAutofit/>
          </a:bodyPr>
          <a:lstStyle/>
          <a:p>
            <a:pPr algn="ctr"/>
            <a:r>
              <a:rPr lang="en-US" sz="4800" kern="1200">
                <a:solidFill>
                  <a:srgbClr val="FFFFFF"/>
                </a:solidFill>
                <a:latin typeface="+mj-lt"/>
                <a:ea typeface="+mj-ea"/>
                <a:cs typeface="+mj-cs"/>
              </a:rPr>
              <a:t>Visualization</a:t>
            </a:r>
          </a:p>
        </p:txBody>
      </p:sp>
      <p:sp>
        <p:nvSpPr>
          <p:cNvPr id="3" name="Content Placeholder 2">
            <a:extLst>
              <a:ext uri="{FF2B5EF4-FFF2-40B4-BE49-F238E27FC236}">
                <a16:creationId xmlns:a16="http://schemas.microsoft.com/office/drawing/2014/main" id="{BE26FB8D-2726-2252-BC95-9B3D77EFED1E}"/>
              </a:ext>
            </a:extLst>
          </p:cNvPr>
          <p:cNvSpPr>
            <a:spLocks noGrp="1"/>
          </p:cNvSpPr>
          <p:nvPr>
            <p:ph idx="1"/>
          </p:nvPr>
        </p:nvSpPr>
        <p:spPr>
          <a:xfrm>
            <a:off x="1559943" y="5171093"/>
            <a:ext cx="9078628" cy="860620"/>
          </a:xfrm>
        </p:spPr>
        <p:txBody>
          <a:bodyPr vert="horz" lIns="91440" tIns="45720" rIns="91440" bIns="45720" rtlCol="0" anchor="ctr">
            <a:normAutofit/>
          </a:bodyPr>
          <a:lstStyle/>
          <a:p>
            <a:pPr marL="0" indent="0" algn="ctr">
              <a:buNone/>
            </a:pPr>
            <a:r>
              <a:rPr lang="en-US" sz="2400" kern="1200" dirty="0">
                <a:solidFill>
                  <a:srgbClr val="FFFFFF"/>
                </a:solidFill>
                <a:latin typeface="+mn-lt"/>
                <a:ea typeface="+mn-ea"/>
                <a:cs typeface="+mn-cs"/>
              </a:rPr>
              <a:t>https://github.com/ramilvl/HealthCare_Diagnosis_AI</a:t>
            </a:r>
          </a:p>
        </p:txBody>
      </p:sp>
    </p:spTree>
    <p:extLst>
      <p:ext uri="{BB962C8B-B14F-4D97-AF65-F5344CB8AC3E}">
        <p14:creationId xmlns:p14="http://schemas.microsoft.com/office/powerpoint/2010/main" val="1795347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a:extLst>
              <a:ext uri="{FF2B5EF4-FFF2-40B4-BE49-F238E27FC236}">
                <a16:creationId xmlns:a16="http://schemas.microsoft.com/office/drawing/2014/main" id="{5E058975-8ED5-F5A9-4E2D-B92432541C91}"/>
              </a:ext>
            </a:extLst>
          </p:cNvPr>
          <p:cNvPicPr>
            <a:picLocks noGrp="1" noChangeAspect="1"/>
          </p:cNvPicPr>
          <p:nvPr>
            <p:ph idx="1"/>
          </p:nvPr>
        </p:nvPicPr>
        <p:blipFill rotWithShape="1">
          <a:blip r:embed="rId2"/>
          <a:srcRect l="4175" r="15364" b="-1"/>
          <a:stretch/>
        </p:blipFill>
        <p:spPr>
          <a:xfrm>
            <a:off x="20" y="1282"/>
            <a:ext cx="12191980" cy="6856718"/>
          </a:xfrm>
          <a:prstGeom prst="rect">
            <a:avLst/>
          </a:prstGeom>
        </p:spPr>
      </p:pic>
    </p:spTree>
    <p:extLst>
      <p:ext uri="{BB962C8B-B14F-4D97-AF65-F5344CB8AC3E}">
        <p14:creationId xmlns:p14="http://schemas.microsoft.com/office/powerpoint/2010/main" val="1061240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70308215-A2C3-73F1-3D37-509AEB4356AD}"/>
              </a:ext>
            </a:extLst>
          </p:cNvPr>
          <p:cNvPicPr>
            <a:picLocks noGrp="1" noChangeAspect="1"/>
          </p:cNvPicPr>
          <p:nvPr>
            <p:ph idx="1"/>
          </p:nvPr>
        </p:nvPicPr>
        <p:blipFill>
          <a:blip r:embed="rId2"/>
          <a:stretch>
            <a:fillRect/>
          </a:stretch>
        </p:blipFill>
        <p:spPr>
          <a:xfrm>
            <a:off x="3911727" y="457200"/>
            <a:ext cx="4368545" cy="5943600"/>
          </a:xfrm>
          <a:prstGeom prst="rect">
            <a:avLst/>
          </a:prstGeom>
        </p:spPr>
      </p:pic>
    </p:spTree>
    <p:extLst>
      <p:ext uri="{BB962C8B-B14F-4D97-AF65-F5344CB8AC3E}">
        <p14:creationId xmlns:p14="http://schemas.microsoft.com/office/powerpoint/2010/main" val="1580564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94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4C9CC7EC-02DD-5FED-C795-1812DE4842CC}"/>
              </a:ext>
            </a:extLst>
          </p:cNvPr>
          <p:cNvPicPr>
            <a:picLocks noGrp="1" noChangeAspect="1"/>
          </p:cNvPicPr>
          <p:nvPr>
            <p:ph idx="1"/>
          </p:nvPr>
        </p:nvPicPr>
        <p:blipFill>
          <a:blip r:embed="rId2"/>
          <a:stretch>
            <a:fillRect/>
          </a:stretch>
        </p:blipFill>
        <p:spPr>
          <a:xfrm>
            <a:off x="643467" y="1029886"/>
            <a:ext cx="10905066" cy="4798228"/>
          </a:xfrm>
          <a:prstGeom prst="rect">
            <a:avLst/>
          </a:prstGeom>
        </p:spPr>
      </p:pic>
    </p:spTree>
    <p:extLst>
      <p:ext uri="{BB962C8B-B14F-4D97-AF65-F5344CB8AC3E}">
        <p14:creationId xmlns:p14="http://schemas.microsoft.com/office/powerpoint/2010/main" val="2547042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1A75659-5A6F-4F77-9679-678A00B9D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ink desk with doctor items">
            <a:extLst>
              <a:ext uri="{FF2B5EF4-FFF2-40B4-BE49-F238E27FC236}">
                <a16:creationId xmlns:a16="http://schemas.microsoft.com/office/drawing/2014/main" id="{0B1EC112-53F9-CF65-C6F2-8322B23BB138}"/>
              </a:ext>
            </a:extLst>
          </p:cNvPr>
          <p:cNvPicPr>
            <a:picLocks noChangeAspect="1"/>
          </p:cNvPicPr>
          <p:nvPr/>
        </p:nvPicPr>
        <p:blipFill rotWithShape="1">
          <a:blip r:embed="rId2"/>
          <a:srcRect l="15628" r="-1" b="-1"/>
          <a:stretch/>
        </p:blipFill>
        <p:spPr>
          <a:xfrm>
            <a:off x="20" y="10"/>
            <a:ext cx="8668492" cy="6857990"/>
          </a:xfrm>
          <a:prstGeom prst="rect">
            <a:avLst/>
          </a:prstGeom>
        </p:spPr>
      </p:pic>
      <p:sp>
        <p:nvSpPr>
          <p:cNvPr id="11" name="Rectangle 10">
            <a:extLst>
              <a:ext uri="{FF2B5EF4-FFF2-40B4-BE49-F238E27FC236}">
                <a16:creationId xmlns:a16="http://schemas.microsoft.com/office/drawing/2014/main" id="{E30A3A45-140E-431E-AED0-07EF836310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435399" y="0"/>
            <a:ext cx="9756601" cy="6858000"/>
          </a:xfrm>
          <a:prstGeom prst="rect">
            <a:avLst/>
          </a:prstGeom>
          <a:gradFill>
            <a:gsLst>
              <a:gs pos="53000">
                <a:schemeClr val="tx1"/>
              </a:gs>
              <a:gs pos="35000">
                <a:schemeClr val="tx1">
                  <a:alpha val="76000"/>
                </a:schemeClr>
              </a:gs>
              <a:gs pos="19000">
                <a:schemeClr val="tx1">
                  <a:alpha val="40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6E99FEC-EEAB-6741-3E75-C7EB9028642B}"/>
              </a:ext>
            </a:extLst>
          </p:cNvPr>
          <p:cNvSpPr>
            <a:spLocks noGrp="1"/>
          </p:cNvSpPr>
          <p:nvPr>
            <p:ph type="title"/>
          </p:nvPr>
        </p:nvSpPr>
        <p:spPr>
          <a:xfrm>
            <a:off x="8395868" y="1161288"/>
            <a:ext cx="3438144" cy="1124712"/>
          </a:xfrm>
        </p:spPr>
        <p:txBody>
          <a:bodyPr anchor="b">
            <a:normAutofit/>
          </a:bodyPr>
          <a:lstStyle/>
          <a:p>
            <a:r>
              <a:rPr lang="en-US" sz="2800">
                <a:solidFill>
                  <a:schemeClr val="bg1"/>
                </a:solidFill>
              </a:rPr>
              <a:t>Statement of Problem</a:t>
            </a:r>
          </a:p>
        </p:txBody>
      </p:sp>
      <p:sp>
        <p:nvSpPr>
          <p:cNvPr id="13"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687333"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3018" y="2443480"/>
            <a:ext cx="3218688"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DE77797-8D9B-E7A3-8938-CFD0C37DD4D7}"/>
              </a:ext>
            </a:extLst>
          </p:cNvPr>
          <p:cNvSpPr>
            <a:spLocks noGrp="1"/>
          </p:cNvSpPr>
          <p:nvPr>
            <p:ph idx="1"/>
          </p:nvPr>
        </p:nvSpPr>
        <p:spPr>
          <a:xfrm>
            <a:off x="8395868" y="2718054"/>
            <a:ext cx="3438906" cy="3207258"/>
          </a:xfrm>
        </p:spPr>
        <p:txBody>
          <a:bodyPr anchor="t">
            <a:normAutofit/>
          </a:bodyPr>
          <a:lstStyle/>
          <a:p>
            <a:pPr marL="0" indent="0">
              <a:buNone/>
            </a:pPr>
            <a:endParaRPr lang="en-US" sz="1700">
              <a:solidFill>
                <a:schemeClr val="bg1"/>
              </a:solidFill>
            </a:endParaRPr>
          </a:p>
          <a:p>
            <a:pPr marL="0" indent="0">
              <a:buNone/>
            </a:pPr>
            <a:endParaRPr lang="en-US" sz="1700">
              <a:solidFill>
                <a:schemeClr val="bg1"/>
              </a:solidFill>
            </a:endParaRPr>
          </a:p>
          <a:p>
            <a:pPr marL="0" indent="0">
              <a:buNone/>
            </a:pPr>
            <a:r>
              <a:rPr lang="en-US" sz="1700">
                <a:solidFill>
                  <a:schemeClr val="bg1"/>
                </a:solidFill>
              </a:rPr>
              <a:t>The statement of the problem for a healthcare diagnosis project aimed at distinguishing between COVID-19 and influenza based on user-provided symptoms</a:t>
            </a:r>
          </a:p>
        </p:txBody>
      </p:sp>
    </p:spTree>
    <p:extLst>
      <p:ext uri="{BB962C8B-B14F-4D97-AF65-F5344CB8AC3E}">
        <p14:creationId xmlns:p14="http://schemas.microsoft.com/office/powerpoint/2010/main" val="2284437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55CD1-CBA6-4FDE-C682-B4A4C5C7F703}"/>
              </a:ext>
            </a:extLst>
          </p:cNvPr>
          <p:cNvSpPr>
            <a:spLocks noGrp="1"/>
          </p:cNvSpPr>
          <p:nvPr>
            <p:ph type="title"/>
          </p:nvPr>
        </p:nvSpPr>
        <p:spPr>
          <a:xfrm>
            <a:off x="5868557" y="1138036"/>
            <a:ext cx="5444382" cy="1402470"/>
          </a:xfrm>
        </p:spPr>
        <p:txBody>
          <a:bodyPr anchor="t">
            <a:normAutofit/>
          </a:bodyPr>
          <a:lstStyle/>
          <a:p>
            <a:r>
              <a:rPr lang="en-US" sz="3200"/>
              <a:t>Objective</a:t>
            </a:r>
          </a:p>
        </p:txBody>
      </p:sp>
      <p:pic>
        <p:nvPicPr>
          <p:cNvPr id="17" name="Picture 16" descr="Camera lens with reflections on wooden table">
            <a:extLst>
              <a:ext uri="{FF2B5EF4-FFF2-40B4-BE49-F238E27FC236}">
                <a16:creationId xmlns:a16="http://schemas.microsoft.com/office/drawing/2014/main" id="{09FE7A39-780E-BB33-A969-D3C80A3D9055}"/>
              </a:ext>
            </a:extLst>
          </p:cNvPr>
          <p:cNvPicPr>
            <a:picLocks noChangeAspect="1"/>
          </p:cNvPicPr>
          <p:nvPr/>
        </p:nvPicPr>
        <p:blipFill rotWithShape="1">
          <a:blip r:embed="rId2"/>
          <a:srcRect r="49862" b="-1"/>
          <a:stretch/>
        </p:blipFill>
        <p:spPr>
          <a:xfrm>
            <a:off x="-1" y="10"/>
            <a:ext cx="5151179" cy="6857990"/>
          </a:xfrm>
          <a:prstGeom prst="rect">
            <a:avLst/>
          </a:prstGeom>
        </p:spPr>
      </p:pic>
      <p:cxnSp>
        <p:nvCxnSpPr>
          <p:cNvPr id="18" name="Straight Connector 17">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BDC329E-7B71-67F6-4F73-122C55924810}"/>
              </a:ext>
            </a:extLst>
          </p:cNvPr>
          <p:cNvSpPr>
            <a:spLocks noGrp="1"/>
          </p:cNvSpPr>
          <p:nvPr>
            <p:ph idx="1"/>
          </p:nvPr>
        </p:nvSpPr>
        <p:spPr>
          <a:xfrm>
            <a:off x="5868557" y="2551176"/>
            <a:ext cx="5444382" cy="3591207"/>
          </a:xfrm>
        </p:spPr>
        <p:txBody>
          <a:bodyPr>
            <a:normAutofit/>
          </a:bodyPr>
          <a:lstStyle/>
          <a:p>
            <a:r>
              <a:rPr lang="en-US" sz="2000" dirty="0"/>
              <a:t>The objective of this project is to create a user-friendly and accessible system </a:t>
            </a:r>
            <a:r>
              <a:rPr lang="en-US" sz="2000" dirty="0" err="1"/>
              <a:t>that,enabling</a:t>
            </a:r>
            <a:r>
              <a:rPr lang="en-US" sz="2000" dirty="0"/>
              <a:t> a rapid and reliable determination of whether the user is likely to be affected by COVID-19 or influenza.</a:t>
            </a:r>
          </a:p>
        </p:txBody>
      </p:sp>
    </p:spTree>
    <p:extLst>
      <p:ext uri="{BB962C8B-B14F-4D97-AF65-F5344CB8AC3E}">
        <p14:creationId xmlns:p14="http://schemas.microsoft.com/office/powerpoint/2010/main" val="2751754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55433-824A-F5AF-DF38-87C4C8C0D56D}"/>
              </a:ext>
            </a:extLst>
          </p:cNvPr>
          <p:cNvSpPr>
            <a:spLocks noGrp="1"/>
          </p:cNvSpPr>
          <p:nvPr>
            <p:ph type="title"/>
          </p:nvPr>
        </p:nvSpPr>
        <p:spPr/>
        <p:txBody>
          <a:bodyPr/>
          <a:lstStyle/>
          <a:p>
            <a:r>
              <a:rPr lang="en-US"/>
              <a:t>Bayesian Networks</a:t>
            </a:r>
            <a:endParaRPr lang="en-US" dirty="0"/>
          </a:p>
        </p:txBody>
      </p:sp>
      <p:graphicFrame>
        <p:nvGraphicFramePr>
          <p:cNvPr id="5" name="Content Placeholder 2">
            <a:extLst>
              <a:ext uri="{FF2B5EF4-FFF2-40B4-BE49-F238E27FC236}">
                <a16:creationId xmlns:a16="http://schemas.microsoft.com/office/drawing/2014/main" id="{52EE7373-58E8-B7B9-A9B0-C5B585CE8142}"/>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1732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B47FC9C-2ED3-4100-A4EF-E8CDFEE10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screenshot of a computer program&#10;&#10;Description automatically generated">
            <a:extLst>
              <a:ext uri="{FF2B5EF4-FFF2-40B4-BE49-F238E27FC236}">
                <a16:creationId xmlns:a16="http://schemas.microsoft.com/office/drawing/2014/main" id="{3587B7F7-8C7B-A432-B2AA-2E092635A46E}"/>
              </a:ext>
            </a:extLst>
          </p:cNvPr>
          <p:cNvPicPr>
            <a:picLocks noChangeAspect="1"/>
          </p:cNvPicPr>
          <p:nvPr/>
        </p:nvPicPr>
        <p:blipFill rotWithShape="1">
          <a:blip r:embed="rId2"/>
          <a:srcRect r="10869" b="2"/>
          <a:stretch/>
        </p:blipFill>
        <p:spPr>
          <a:xfrm>
            <a:off x="642938" y="896938"/>
            <a:ext cx="5418138" cy="3944938"/>
          </a:xfrm>
          <a:prstGeom prst="rect">
            <a:avLst/>
          </a:prstGeom>
        </p:spPr>
      </p:pic>
      <p:pic>
        <p:nvPicPr>
          <p:cNvPr id="5" name="Content Placeholder 4" descr="A screenshot of a computer network&#10;&#10;Description automatically generated">
            <a:extLst>
              <a:ext uri="{FF2B5EF4-FFF2-40B4-BE49-F238E27FC236}">
                <a16:creationId xmlns:a16="http://schemas.microsoft.com/office/drawing/2014/main" id="{570DC0F4-B421-01B0-991D-3200FF6332D3}"/>
              </a:ext>
            </a:extLst>
          </p:cNvPr>
          <p:cNvPicPr>
            <a:picLocks noGrp="1" noChangeAspect="1"/>
          </p:cNvPicPr>
          <p:nvPr>
            <p:ph idx="1"/>
          </p:nvPr>
        </p:nvPicPr>
        <p:blipFill rotWithShape="1">
          <a:blip r:embed="rId3"/>
          <a:srcRect r="17424" b="1"/>
          <a:stretch/>
        </p:blipFill>
        <p:spPr>
          <a:xfrm>
            <a:off x="6135688" y="896938"/>
            <a:ext cx="5411788" cy="3944938"/>
          </a:xfrm>
          <a:prstGeom prst="rect">
            <a:avLst/>
          </a:prstGeom>
        </p:spPr>
      </p:pic>
      <p:sp>
        <p:nvSpPr>
          <p:cNvPr id="2" name="Title 1">
            <a:extLst>
              <a:ext uri="{FF2B5EF4-FFF2-40B4-BE49-F238E27FC236}">
                <a16:creationId xmlns:a16="http://schemas.microsoft.com/office/drawing/2014/main" id="{6D56E7ED-7AF2-83A1-85FD-BF282CBB8880}"/>
              </a:ext>
            </a:extLst>
          </p:cNvPr>
          <p:cNvSpPr>
            <a:spLocks noGrp="1"/>
          </p:cNvSpPr>
          <p:nvPr>
            <p:ph type="title"/>
          </p:nvPr>
        </p:nvSpPr>
        <p:spPr>
          <a:xfrm>
            <a:off x="838200" y="5358141"/>
            <a:ext cx="10515600" cy="942664"/>
          </a:xfrm>
        </p:spPr>
        <p:txBody>
          <a:bodyPr vert="horz" lIns="91440" tIns="45720" rIns="91440" bIns="45720" rtlCol="0" anchor="ctr">
            <a:normAutofit/>
          </a:bodyPr>
          <a:lstStyle/>
          <a:p>
            <a:pPr algn="ctr"/>
            <a:r>
              <a:rPr lang="en-US" sz="2900" b="0" kern="1200">
                <a:solidFill>
                  <a:schemeClr val="tx1"/>
                </a:solidFill>
                <a:effectLst/>
                <a:latin typeface="+mj-lt"/>
                <a:ea typeface="+mj-ea"/>
                <a:cs typeface="+mj-cs"/>
              </a:rPr>
              <a:t>from pgmpy.models import BayesianNetwork</a:t>
            </a:r>
            <a:br>
              <a:rPr lang="en-US" sz="2900" b="0" kern="1200">
                <a:solidFill>
                  <a:schemeClr val="tx1"/>
                </a:solidFill>
                <a:effectLst/>
                <a:latin typeface="+mj-lt"/>
                <a:ea typeface="+mj-ea"/>
                <a:cs typeface="+mj-cs"/>
              </a:rPr>
            </a:br>
            <a:endParaRPr lang="en-US" sz="2900" kern="1200">
              <a:solidFill>
                <a:schemeClr val="tx1"/>
              </a:solidFill>
              <a:latin typeface="+mj-lt"/>
              <a:ea typeface="+mj-ea"/>
              <a:cs typeface="+mj-cs"/>
            </a:endParaRPr>
          </a:p>
        </p:txBody>
      </p:sp>
    </p:spTree>
    <p:extLst>
      <p:ext uri="{BB962C8B-B14F-4D97-AF65-F5344CB8AC3E}">
        <p14:creationId xmlns:p14="http://schemas.microsoft.com/office/powerpoint/2010/main" val="3161003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E6092-AFAE-D5A0-BF8A-B5ACC5090802}"/>
              </a:ext>
            </a:extLst>
          </p:cNvPr>
          <p:cNvSpPr>
            <a:spLocks noGrp="1"/>
          </p:cNvSpPr>
          <p:nvPr>
            <p:ph type="title"/>
          </p:nvPr>
        </p:nvSpPr>
        <p:spPr/>
        <p:txBody>
          <a:bodyPr/>
          <a:lstStyle/>
          <a:p>
            <a:r>
              <a:rPr lang="en-US" dirty="0"/>
              <a:t>Explanation of Library</a:t>
            </a:r>
          </a:p>
        </p:txBody>
      </p:sp>
      <p:sp>
        <p:nvSpPr>
          <p:cNvPr id="3" name="Content Placeholder 2">
            <a:extLst>
              <a:ext uri="{FF2B5EF4-FFF2-40B4-BE49-F238E27FC236}">
                <a16:creationId xmlns:a16="http://schemas.microsoft.com/office/drawing/2014/main" id="{158A14C9-F05B-6F0A-91CD-6B4B79A33F2B}"/>
              </a:ext>
            </a:extLst>
          </p:cNvPr>
          <p:cNvSpPr>
            <a:spLocks noGrp="1"/>
          </p:cNvSpPr>
          <p:nvPr>
            <p:ph idx="1"/>
          </p:nvPr>
        </p:nvSpPr>
        <p:spPr/>
        <p:txBody>
          <a:bodyPr/>
          <a:lstStyle/>
          <a:p>
            <a:r>
              <a:rPr lang="en-US" dirty="0"/>
              <a:t>Probabilistic Graphical Models: </a:t>
            </a:r>
            <a:r>
              <a:rPr lang="en-US" dirty="0" err="1"/>
              <a:t>pgmpy</a:t>
            </a:r>
            <a:r>
              <a:rPr lang="en-US" dirty="0"/>
              <a:t> supports the creation, manipulation, and analysis of different types of probabilistic graphical models, including Bayesian Networks, Markov Networks, and Factor Graphs. </a:t>
            </a:r>
          </a:p>
          <a:p>
            <a:r>
              <a:rPr lang="en-US" dirty="0"/>
              <a:t>Bayesian Networks: Bayesian Networks are the primary focus of </a:t>
            </a:r>
            <a:r>
              <a:rPr lang="en-US" dirty="0" err="1"/>
              <a:t>pgmpy</a:t>
            </a:r>
            <a:r>
              <a:rPr lang="en-US" dirty="0"/>
              <a:t>. These are graphical models that represent probabilistic relationships among a set of random variables using a directed acyclic graph (DAG). Each node in the graph represents a random variable, and the edges represent probabilistic dependencies.</a:t>
            </a:r>
          </a:p>
        </p:txBody>
      </p:sp>
    </p:spTree>
    <p:extLst>
      <p:ext uri="{BB962C8B-B14F-4D97-AF65-F5344CB8AC3E}">
        <p14:creationId xmlns:p14="http://schemas.microsoft.com/office/powerpoint/2010/main" val="333283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AE58DD3-EEE6-6BC2-F051-35B94DCD59C1}"/>
              </a:ext>
            </a:extLst>
          </p:cNvPr>
          <p:cNvSpPr>
            <a:spLocks noGrp="1"/>
          </p:cNvSpPr>
          <p:nvPr>
            <p:ph type="title"/>
          </p:nvPr>
        </p:nvSpPr>
        <p:spPr>
          <a:xfrm>
            <a:off x="826396" y="586855"/>
            <a:ext cx="4230100" cy="3387497"/>
          </a:xfrm>
        </p:spPr>
        <p:txBody>
          <a:bodyPr anchor="b">
            <a:normAutofit/>
          </a:bodyPr>
          <a:lstStyle/>
          <a:p>
            <a:pPr algn="r"/>
            <a:r>
              <a:rPr lang="en-US" sz="2200" b="0">
                <a:solidFill>
                  <a:srgbClr val="FFFFFF"/>
                </a:solidFill>
                <a:effectLst/>
                <a:latin typeface="Consolas" panose="020B0609020204030204" pitchFamily="49" charset="0"/>
              </a:rPr>
              <a:t>from pgmpy.estimators import MaximumLikelihoodEstimator</a:t>
            </a:r>
            <a:br>
              <a:rPr lang="en-US" sz="2200" b="0">
                <a:solidFill>
                  <a:srgbClr val="FFFFFF"/>
                </a:solidFill>
                <a:effectLst/>
                <a:latin typeface="Consolas" panose="020B0609020204030204" pitchFamily="49" charset="0"/>
              </a:rPr>
            </a:br>
            <a:endParaRPr lang="en-US" sz="2200">
              <a:solidFill>
                <a:srgbClr val="FFFFFF"/>
              </a:solidFill>
            </a:endParaRPr>
          </a:p>
        </p:txBody>
      </p:sp>
      <p:sp>
        <p:nvSpPr>
          <p:cNvPr id="3" name="Content Placeholder 2">
            <a:extLst>
              <a:ext uri="{FF2B5EF4-FFF2-40B4-BE49-F238E27FC236}">
                <a16:creationId xmlns:a16="http://schemas.microsoft.com/office/drawing/2014/main" id="{750C92FA-E42A-FF1D-77B7-4B73C034E42B}"/>
              </a:ext>
            </a:extLst>
          </p:cNvPr>
          <p:cNvSpPr>
            <a:spLocks noGrp="1"/>
          </p:cNvSpPr>
          <p:nvPr>
            <p:ph idx="1"/>
          </p:nvPr>
        </p:nvSpPr>
        <p:spPr>
          <a:xfrm>
            <a:off x="6503158" y="649480"/>
            <a:ext cx="4862447" cy="5546047"/>
          </a:xfrm>
        </p:spPr>
        <p:txBody>
          <a:bodyPr anchor="ctr">
            <a:normAutofit/>
          </a:bodyPr>
          <a:lstStyle/>
          <a:p>
            <a:r>
              <a:rPr lang="en-US" sz="2000" dirty="0"/>
              <a:t>This is a fundamental step in building Bayesian Networks when the exact probabilities of the relationships between variables are not known beforehand and need to be learned from data.</a:t>
            </a:r>
          </a:p>
          <a:p>
            <a:endParaRPr lang="en-US" sz="2000" dirty="0"/>
          </a:p>
          <a:p>
            <a:endParaRPr lang="en-US" sz="2000" dirty="0"/>
          </a:p>
          <a:p>
            <a:r>
              <a:rPr lang="en-US" sz="2000" dirty="0"/>
              <a:t>Model &amp; data</a:t>
            </a:r>
          </a:p>
          <a:p>
            <a:pPr marL="0" indent="0">
              <a:buNone/>
            </a:pPr>
            <a:endParaRPr lang="en-US" sz="2000" dirty="0"/>
          </a:p>
        </p:txBody>
      </p:sp>
    </p:spTree>
    <p:extLst>
      <p:ext uri="{BB962C8B-B14F-4D97-AF65-F5344CB8AC3E}">
        <p14:creationId xmlns:p14="http://schemas.microsoft.com/office/powerpoint/2010/main" val="198033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7B1432-2A40-B659-243B-46F4D78853EA}"/>
              </a:ext>
            </a:extLst>
          </p:cNvPr>
          <p:cNvSpPr>
            <a:spLocks noGrp="1"/>
          </p:cNvSpPr>
          <p:nvPr>
            <p:ph type="title"/>
          </p:nvPr>
        </p:nvSpPr>
        <p:spPr>
          <a:xfrm>
            <a:off x="1371599" y="5510253"/>
            <a:ext cx="9895951" cy="1033669"/>
          </a:xfrm>
        </p:spPr>
        <p:txBody>
          <a:bodyPr>
            <a:normAutofit/>
          </a:bodyPr>
          <a:lstStyle/>
          <a:p>
            <a:r>
              <a:rPr lang="en-US" sz="4000" dirty="0">
                <a:solidFill>
                  <a:srgbClr val="FFFFFF"/>
                </a:solidFill>
              </a:rPr>
              <a:t>Bayes ‘ theorem</a:t>
            </a:r>
          </a:p>
        </p:txBody>
      </p:sp>
      <p:pic>
        <p:nvPicPr>
          <p:cNvPr id="5" name="Picture 4">
            <a:extLst>
              <a:ext uri="{FF2B5EF4-FFF2-40B4-BE49-F238E27FC236}">
                <a16:creationId xmlns:a16="http://schemas.microsoft.com/office/drawing/2014/main" id="{9466A869-BA9B-539D-D05B-4644C2FF84F7}"/>
              </a:ext>
            </a:extLst>
          </p:cNvPr>
          <p:cNvPicPr>
            <a:picLocks noChangeAspect="1"/>
          </p:cNvPicPr>
          <p:nvPr/>
        </p:nvPicPr>
        <p:blipFill>
          <a:blip r:embed="rId2"/>
          <a:stretch>
            <a:fillRect/>
          </a:stretch>
        </p:blipFill>
        <p:spPr>
          <a:xfrm>
            <a:off x="1940256" y="908934"/>
            <a:ext cx="8311487" cy="2202544"/>
          </a:xfrm>
          <a:prstGeom prst="rect">
            <a:avLst/>
          </a:prstGeom>
        </p:spPr>
      </p:pic>
      <p:sp>
        <p:nvSpPr>
          <p:cNvPr id="3" name="Content Placeholder 2">
            <a:extLst>
              <a:ext uri="{FF2B5EF4-FFF2-40B4-BE49-F238E27FC236}">
                <a16:creationId xmlns:a16="http://schemas.microsoft.com/office/drawing/2014/main" id="{9E11DC81-05E2-DF81-EEF6-A105DAAAB327}"/>
              </a:ext>
            </a:extLst>
          </p:cNvPr>
          <p:cNvSpPr>
            <a:spLocks noGrp="1"/>
          </p:cNvSpPr>
          <p:nvPr>
            <p:ph idx="1"/>
          </p:nvPr>
        </p:nvSpPr>
        <p:spPr>
          <a:xfrm>
            <a:off x="1940256" y="3833199"/>
            <a:ext cx="8332826" cy="1119982"/>
          </a:xfrm>
        </p:spPr>
        <p:txBody>
          <a:bodyPr anchor="ctr">
            <a:normAutofit/>
          </a:bodyPr>
          <a:lstStyle/>
          <a:p>
            <a:r>
              <a:rPr lang="en-US" sz="1700"/>
              <a:t>Bayesian Networks involves computing conditional probabilities based on observed evidence. The key mathematical concept here is Bayes' theorem, which relates the conditional probability of an event given evidence to the prior probability of the event and the probability of the evidence given the event.</a:t>
            </a:r>
          </a:p>
          <a:p>
            <a:endParaRPr lang="en-US" sz="1700"/>
          </a:p>
          <a:p>
            <a:endParaRPr lang="en-US" sz="1700"/>
          </a:p>
        </p:txBody>
      </p:sp>
    </p:spTree>
    <p:extLst>
      <p:ext uri="{BB962C8B-B14F-4D97-AF65-F5344CB8AC3E}">
        <p14:creationId xmlns:p14="http://schemas.microsoft.com/office/powerpoint/2010/main" val="4012995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descr="A screen shot of a computer program&#10;&#10;Description automatically generated">
            <a:extLst>
              <a:ext uri="{FF2B5EF4-FFF2-40B4-BE49-F238E27FC236}">
                <a16:creationId xmlns:a16="http://schemas.microsoft.com/office/drawing/2014/main" id="{EEE0699D-88E9-9493-0FBA-9A6EBD6DC6AF}"/>
              </a:ext>
            </a:extLst>
          </p:cNvPr>
          <p:cNvPicPr>
            <a:picLocks noGrp="1" noChangeAspect="1"/>
          </p:cNvPicPr>
          <p:nvPr>
            <p:ph idx="1"/>
          </p:nvPr>
        </p:nvPicPr>
        <p:blipFill rotWithShape="1">
          <a:blip r:embed="rId2"/>
          <a:srcRect t="6656"/>
          <a:stretch/>
        </p:blipFill>
        <p:spPr>
          <a:xfrm>
            <a:off x="20" y="1282"/>
            <a:ext cx="12191980" cy="6856718"/>
          </a:xfrm>
          <a:prstGeom prst="rect">
            <a:avLst/>
          </a:prstGeom>
        </p:spPr>
      </p:pic>
    </p:spTree>
    <p:extLst>
      <p:ext uri="{BB962C8B-B14F-4D97-AF65-F5344CB8AC3E}">
        <p14:creationId xmlns:p14="http://schemas.microsoft.com/office/powerpoint/2010/main" val="9144653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395</TotalTime>
  <Words>273</Words>
  <Application>Microsoft Office PowerPoint</Application>
  <PresentationFormat>Widescreen</PresentationFormat>
  <Paragraphs>24</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vt:lpstr>
      <vt:lpstr>Aptos Display</vt:lpstr>
      <vt:lpstr>Arial</vt:lpstr>
      <vt:lpstr>Calibri</vt:lpstr>
      <vt:lpstr>Consolas</vt:lpstr>
      <vt:lpstr>Office Theme</vt:lpstr>
      <vt:lpstr>HealthCare Diagnosis  Ramil Valiyev</vt:lpstr>
      <vt:lpstr>Statement of Problem</vt:lpstr>
      <vt:lpstr>Objective</vt:lpstr>
      <vt:lpstr>Bayesian Networks</vt:lpstr>
      <vt:lpstr>from pgmpy.models import BayesianNetwork </vt:lpstr>
      <vt:lpstr>Explanation of Library</vt:lpstr>
      <vt:lpstr>from pgmpy.estimators import MaximumLikelihoodEstimator </vt:lpstr>
      <vt:lpstr>Bayes ‘ theorem</vt:lpstr>
      <vt:lpstr>PowerPoint Presentation</vt:lpstr>
      <vt:lpstr>PowerPoint Presentation</vt:lpstr>
      <vt:lpstr>Visualization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HealthCare Diagnosis</dc:title>
  <dc:creator>Ramil Valiyev</dc:creator>
  <cp:lastModifiedBy>Ramil Valiyev</cp:lastModifiedBy>
  <cp:revision>8</cp:revision>
  <dcterms:created xsi:type="dcterms:W3CDTF">2023-12-18T00:13:07Z</dcterms:created>
  <dcterms:modified xsi:type="dcterms:W3CDTF">2024-11-04T15:24:29Z</dcterms:modified>
</cp:coreProperties>
</file>