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40" r:id="rId4"/>
    <p:sldMasterId id="214748374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Inter SemiBold"/>
      <p:regular r:id="rId18"/>
      <p:bold r:id="rId19"/>
      <p:italic r:id="rId20"/>
      <p:boldItalic r:id="rId21"/>
    </p:embeddedFont>
    <p:embeddedFont>
      <p:font typeface="Inter Light"/>
      <p:regular r:id="rId22"/>
      <p:bold r:id="rId23"/>
      <p:italic r:id="rId24"/>
      <p:boldItalic r:id="rId25"/>
    </p:embeddedFont>
    <p:embeddedFont>
      <p:font typeface="Inter"/>
      <p:regular r:id="rId26"/>
      <p:bold r:id="rId27"/>
      <p:italic r:id="rId28"/>
      <p:boldItalic r:id="rId29"/>
    </p:embeddedFont>
    <p:embeddedFont>
      <p:font typeface="Albert Sans"/>
      <p:regular r:id="rId30"/>
      <p:bold r:id="rId31"/>
      <p:italic r:id="rId32"/>
      <p:boldItalic r:id="rId33"/>
    </p:embeddedFont>
    <p:embeddedFont>
      <p:font typeface="Nanum Myeongjo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lbertSans-bold.fntdata"/><Relationship Id="rId30" Type="http://schemas.openxmlformats.org/officeDocument/2006/relationships/font" Target="fonts/AlbertSans-regular.fntdata"/><Relationship Id="rId33" Type="http://schemas.openxmlformats.org/officeDocument/2006/relationships/font" Target="fonts/AlbertSans-boldItalic.fntdata"/><Relationship Id="rId32" Type="http://schemas.openxmlformats.org/officeDocument/2006/relationships/font" Target="fonts/AlbertSans-italic.fntdata"/><Relationship Id="rId35" Type="http://schemas.openxmlformats.org/officeDocument/2006/relationships/font" Target="fonts/NanumMyeongjo-bold.fntdata"/><Relationship Id="rId34" Type="http://schemas.openxmlformats.org/officeDocument/2006/relationships/font" Target="fonts/NanumMyeongjo-regular.fntdata"/><Relationship Id="rId20" Type="http://schemas.openxmlformats.org/officeDocument/2006/relationships/font" Target="fonts/InterSemiBold-italic.fntdata"/><Relationship Id="rId22" Type="http://schemas.openxmlformats.org/officeDocument/2006/relationships/font" Target="fonts/InterLight-regular.fntdata"/><Relationship Id="rId21" Type="http://schemas.openxmlformats.org/officeDocument/2006/relationships/font" Target="fonts/InterSemiBold-boldItalic.fntdata"/><Relationship Id="rId24" Type="http://schemas.openxmlformats.org/officeDocument/2006/relationships/font" Target="fonts/InterLight-italic.fntdata"/><Relationship Id="rId23" Type="http://schemas.openxmlformats.org/officeDocument/2006/relationships/font" Target="fonts/InterLight-bold.fntdata"/><Relationship Id="rId26" Type="http://schemas.openxmlformats.org/officeDocument/2006/relationships/font" Target="fonts/Inter-regular.fntdata"/><Relationship Id="rId25" Type="http://schemas.openxmlformats.org/officeDocument/2006/relationships/font" Target="fonts/InterLight-boldItalic.fntdata"/><Relationship Id="rId28" Type="http://schemas.openxmlformats.org/officeDocument/2006/relationships/font" Target="fonts/Inter-italic.fntdata"/><Relationship Id="rId27" Type="http://schemas.openxmlformats.org/officeDocument/2006/relationships/font" Target="fonts/Inter-bold.fntdata"/><Relationship Id="rId29" Type="http://schemas.openxmlformats.org/officeDocument/2006/relationships/font" Target="fonts/Inter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InterSemiBold-bold.fntdata"/><Relationship Id="rId18" Type="http://schemas.openxmlformats.org/officeDocument/2006/relationships/font" Target="fonts/Inter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319889a7d68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319889a7d68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319889a7d68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319889a7d68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319889a7d68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319889a7d68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319889a7d68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319889a7d68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319889a7d68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319889a7d68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319889a7d68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319889a7d68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319889a7d68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319889a7d68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319889a7d68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319889a7d68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19889a7d68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19889a7d68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19889a7d68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19889a7d68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19889a7d68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319889a7d68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1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02" name="Google Shape;102;p11"/>
          <p:cNvCxnSpPr>
            <a:endCxn id="103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1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1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1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11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2" name="Google Shape;112;p11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2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26" name="Google Shape;126;p1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27" name="Google Shape;127;p1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" name="Google Shape;129;p1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33" name="Google Shape;133;p14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34" name="Google Shape;134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4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5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0" name="Google Shape;150;p15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2" name="Google Shape;152;p15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4" name="Google Shape;154;p15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6" name="Google Shape;156;p15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8" name="Google Shape;158;p15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9" name="Google Shape;159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16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172" name="Google Shape;172;p17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5" name="Google Shape;175;p18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6" name="Google Shape;176;p18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7" name="Google Shape;177;p18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8" name="Google Shape;178;p18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9" name="Google Shape;179;p18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180" name="Google Shape;180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8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82" name="Google Shape;182;p18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3" name="Google Shape;183;p18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5" name="Google Shape;185;p18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6" name="Google Shape;186;p18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7" name="Google Shape;187;p18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8" name="Google Shape;188;p18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9" name="Google Shape;189;p18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5" name="Google Shape;195;p19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6" name="Google Shape;196;p19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7" name="Google Shape;197;p19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8" name="Google Shape;198;p19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9" name="Google Shape;199;p19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0" name="Google Shape;200;p19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1" name="Google Shape;201;p19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2" name="Google Shape;202;p19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3" name="Google Shape;203;p19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4" name="Google Shape;204;p19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5" name="Google Shape;205;p19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6" name="Google Shape;206;p19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7" name="Google Shape;207;p19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8" name="Google Shape;208;p19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1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10" name="Google Shape;210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21" name="Google Shape;21;p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3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23" name="Google Shape;23;p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2" name="Google Shape;242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28" name="Google Shape;28;p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30" name="Google Shape;30;p4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3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9" name="Google Shape;259;p3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3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1" name="Google Shape;261;p3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3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6" name="Google Shape;266;p3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2" name="Google Shape;272;p3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3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8" name="Google Shape;278;p3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9" name="Google Shape;279;p34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0" name="Google Shape;280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1" name="Google Shape;281;p34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2" name="Google Shape;282;p34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3" name="Google Shape;283;p34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7" name="Google Shape;287;p3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3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3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0" name="Google Shape;290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1" name="Google Shape;291;p3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3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3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4" name="Google Shape;294;p3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7" name="Google Shape;29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1" name="Google Shape;301;p3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3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3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4" name="Google Shape;30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6" name="Google Shape;306;p3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7" name="Google Shape;307;p3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0" name="Google Shape;310;p3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3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3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3" name="Google Shape;313;p3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3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5" name="Google Shape;31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7" name="Google Shape;317;p3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8" name="Google Shape;318;p3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9" name="Google Shape;319;p3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2" name="Google Shape;332;p4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5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" name="Google Shape;39;p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0" name="Google Shape;340;p42"/>
          <p:cNvSpPr txBox="1"/>
          <p:nvPr>
            <p:ph type="title"/>
          </p:nvPr>
        </p:nvSpPr>
        <p:spPr>
          <a:xfrm>
            <a:off x="3780304" y="889050"/>
            <a:ext cx="4446900" cy="18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7200"/>
              <a:buFont typeface="Nanum Myeongjo"/>
              <a:buNone/>
              <a:defRPr sz="7200"/>
            </a:lvl1pPr>
            <a:lvl2pPr lvl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42"/>
          <p:cNvSpPr txBox="1"/>
          <p:nvPr>
            <p:ph idx="3" type="title"/>
          </p:nvPr>
        </p:nvSpPr>
        <p:spPr>
          <a:xfrm>
            <a:off x="3821131" y="38070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42"/>
          <p:cNvSpPr txBox="1"/>
          <p:nvPr>
            <p:ph idx="1" type="subTitle"/>
          </p:nvPr>
        </p:nvSpPr>
        <p:spPr>
          <a:xfrm>
            <a:off x="3829943" y="4016050"/>
            <a:ext cx="13092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0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/>
        </p:txBody>
      </p:sp>
      <p:sp>
        <p:nvSpPr>
          <p:cNvPr id="343" name="Google Shape;343;p42"/>
          <p:cNvSpPr txBox="1"/>
          <p:nvPr>
            <p:ph idx="4" type="subTitle"/>
          </p:nvPr>
        </p:nvSpPr>
        <p:spPr>
          <a:xfrm>
            <a:off x="5258968" y="4016050"/>
            <a:ext cx="13092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0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/>
        </p:txBody>
      </p:sp>
      <p:sp>
        <p:nvSpPr>
          <p:cNvPr id="344" name="Google Shape;344;p42"/>
          <p:cNvSpPr/>
          <p:nvPr>
            <p:ph idx="5" type="pic"/>
          </p:nvPr>
        </p:nvSpPr>
        <p:spPr>
          <a:xfrm>
            <a:off x="228600" y="223475"/>
            <a:ext cx="2857200" cy="2348100"/>
          </a:xfrm>
          <a:prstGeom prst="round2SameRect">
            <a:avLst>
              <a:gd fmla="val 4621" name="adj1"/>
              <a:gd fmla="val 0" name="adj2"/>
            </a:avLst>
          </a:prstGeom>
          <a:noFill/>
          <a:ln>
            <a:noFill/>
          </a:ln>
        </p:spPr>
      </p:sp>
      <p:sp>
        <p:nvSpPr>
          <p:cNvPr id="345" name="Google Shape;345;p42"/>
          <p:cNvSpPr/>
          <p:nvPr>
            <p:ph idx="6" type="pic"/>
          </p:nvPr>
        </p:nvSpPr>
        <p:spPr>
          <a:xfrm rot="10800000">
            <a:off x="228600" y="2564446"/>
            <a:ext cx="2857200" cy="2348100"/>
          </a:xfrm>
          <a:prstGeom prst="round2SameRect">
            <a:avLst>
              <a:gd fmla="val 5506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List of 4" type="secHead">
  <p:cSld name="SECTION_HEADER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/>
          <p:nvPr>
            <p:ph type="title"/>
          </p:nvPr>
        </p:nvSpPr>
        <p:spPr>
          <a:xfrm>
            <a:off x="948175" y="797675"/>
            <a:ext cx="2852100" cy="26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bert Sans"/>
              <a:buNone/>
              <a:defRPr sz="48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43"/>
          <p:cNvSpPr txBox="1"/>
          <p:nvPr>
            <p:ph idx="2" type="title"/>
          </p:nvPr>
        </p:nvSpPr>
        <p:spPr>
          <a:xfrm>
            <a:off x="4469650" y="936450"/>
            <a:ext cx="44403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9" name="Google Shape;349;p43"/>
          <p:cNvSpPr txBox="1"/>
          <p:nvPr>
            <p:ph idx="3" type="title"/>
          </p:nvPr>
        </p:nvSpPr>
        <p:spPr>
          <a:xfrm>
            <a:off x="4469650" y="1754050"/>
            <a:ext cx="44403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0" name="Google Shape;350;p43"/>
          <p:cNvSpPr txBox="1"/>
          <p:nvPr>
            <p:ph idx="4" type="title"/>
          </p:nvPr>
        </p:nvSpPr>
        <p:spPr>
          <a:xfrm>
            <a:off x="4469650" y="2574700"/>
            <a:ext cx="44403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1" name="Google Shape;351;p43"/>
          <p:cNvSpPr txBox="1"/>
          <p:nvPr>
            <p:ph idx="5" type="title"/>
          </p:nvPr>
        </p:nvSpPr>
        <p:spPr>
          <a:xfrm>
            <a:off x="4454025" y="3395350"/>
            <a:ext cx="44532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2" name="Google Shape;352;p43"/>
          <p:cNvSpPr/>
          <p:nvPr>
            <p:ph idx="6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Purple">
  <p:cSld name="CUSTOM">
    <p:bg>
      <p:bgPr>
        <a:solidFill>
          <a:schemeClr val="lt2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44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44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7" name="Google Shape;357;p44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Green">
  <p:cSld name="CUSTOM_5">
    <p:bg>
      <p:bgPr>
        <a:solidFill>
          <a:schemeClr val="accent1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60" name="Google Shape;360;p45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45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45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Teal">
  <p:cSld name="CUSTOM_5_1">
    <p:bg>
      <p:bgPr>
        <a:solidFill>
          <a:schemeClr val="accent2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65" name="Google Shape;365;p46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6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46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Blue">
  <p:cSld name="CUSTOM_5_1_1">
    <p:bg>
      <p:bgPr>
        <a:solidFill>
          <a:schemeClr val="accent4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7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70" name="Google Shape;370;p47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47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47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ll Quote">
  <p:cSld name="CUSTOM_1">
    <p:bg>
      <p:bgPr>
        <a:solidFill>
          <a:schemeClr val="lt1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8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75" name="Google Shape;375;p48"/>
          <p:cNvSpPr txBox="1"/>
          <p:nvPr>
            <p:ph idx="1" type="subTitle"/>
          </p:nvPr>
        </p:nvSpPr>
        <p:spPr>
          <a:xfrm>
            <a:off x="4627750" y="1204950"/>
            <a:ext cx="24897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6" name="Google Shape;376;p48"/>
          <p:cNvSpPr txBox="1"/>
          <p:nvPr>
            <p:ph idx="3" type="body"/>
          </p:nvPr>
        </p:nvSpPr>
        <p:spPr>
          <a:xfrm>
            <a:off x="4627750" y="1592350"/>
            <a:ext cx="2539200" cy="1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377" name="Google Shape;377;p48"/>
          <p:cNvSpPr/>
          <p:nvPr>
            <p:ph idx="4" type="pic"/>
          </p:nvPr>
        </p:nvSpPr>
        <p:spPr>
          <a:xfrm rot="-5400000">
            <a:off x="1529325" y="1257825"/>
            <a:ext cx="3114600" cy="2619600"/>
          </a:xfrm>
          <a:prstGeom prst="round2SameRect">
            <a:avLst>
              <a:gd fmla="val 3848" name="adj1"/>
              <a:gd fmla="val 0" name="adj2"/>
            </a:avLst>
          </a:prstGeom>
          <a:noFill/>
          <a:ln>
            <a:noFill/>
          </a:ln>
        </p:spPr>
      </p:sp>
      <p:sp>
        <p:nvSpPr>
          <p:cNvPr id="378" name="Google Shape;378;p48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36">
          <p15:clr>
            <a:srgbClr val="E46962"/>
          </p15:clr>
        </p15:guide>
        <p15:guide id="2" orient="horz" pos="2604">
          <p15:clr>
            <a:srgbClr val="E46962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Page Image">
  <p:cSld name="CUSTOM_2">
    <p:bg>
      <p:bgPr>
        <a:solidFill>
          <a:schemeClr val="lt2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9"/>
          <p:cNvSpPr/>
          <p:nvPr>
            <p:ph idx="2" type="pic"/>
          </p:nvPr>
        </p:nvSpPr>
        <p:spPr>
          <a:xfrm>
            <a:off x="120000" y="114300"/>
            <a:ext cx="8904000" cy="49149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 + Content">
  <p:cSld name="CUSTOM_3">
    <p:bg>
      <p:bgPr>
        <a:solidFill>
          <a:schemeClr val="lt1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0"/>
          <p:cNvSpPr txBox="1"/>
          <p:nvPr>
            <p:ph idx="1" type="body"/>
          </p:nvPr>
        </p:nvSpPr>
        <p:spPr>
          <a:xfrm>
            <a:off x="5235220" y="2573350"/>
            <a:ext cx="3798300" cy="19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 u="none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 u="none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 u="none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 u="none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 u="none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3" name="Google Shape;383;p50"/>
          <p:cNvSpPr txBox="1"/>
          <p:nvPr>
            <p:ph idx="2" type="body"/>
          </p:nvPr>
        </p:nvSpPr>
        <p:spPr>
          <a:xfrm>
            <a:off x="5235220" y="750863"/>
            <a:ext cx="3729900" cy="1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384" name="Google Shape;384;p50"/>
          <p:cNvSpPr txBox="1"/>
          <p:nvPr>
            <p:ph type="title"/>
          </p:nvPr>
        </p:nvSpPr>
        <p:spPr>
          <a:xfrm>
            <a:off x="5257467" y="32715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50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86" name="Google Shape;386;p50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50"/>
          <p:cNvSpPr/>
          <p:nvPr>
            <p:ph idx="5" type="pic"/>
          </p:nvPr>
        </p:nvSpPr>
        <p:spPr>
          <a:xfrm rot="10800000">
            <a:off x="228600" y="2561290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  <p:sp>
        <p:nvSpPr>
          <p:cNvPr id="388" name="Google Shape;388;p50"/>
          <p:cNvSpPr/>
          <p:nvPr>
            <p:ph idx="6" type="pic"/>
          </p:nvPr>
        </p:nvSpPr>
        <p:spPr>
          <a:xfrm>
            <a:off x="2486554" y="223525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  <p:sp>
        <p:nvSpPr>
          <p:cNvPr id="389" name="Google Shape;389;p50"/>
          <p:cNvSpPr/>
          <p:nvPr>
            <p:ph idx="7" type="pic"/>
          </p:nvPr>
        </p:nvSpPr>
        <p:spPr>
          <a:xfrm flipH="1" rot="10800000">
            <a:off x="2486554" y="2561290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  <p:sp>
        <p:nvSpPr>
          <p:cNvPr id="390" name="Google Shape;390;p50"/>
          <p:cNvSpPr/>
          <p:nvPr>
            <p:ph idx="8" type="pic"/>
          </p:nvPr>
        </p:nvSpPr>
        <p:spPr>
          <a:xfrm flipH="1">
            <a:off x="228600" y="224575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3_1">
    <p:bg>
      <p:bgPr>
        <a:solidFill>
          <a:schemeClr val="lt2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1"/>
          <p:cNvSpPr/>
          <p:nvPr>
            <p:ph idx="2" type="pic"/>
          </p:nvPr>
        </p:nvSpPr>
        <p:spPr>
          <a:xfrm>
            <a:off x="114275" y="114300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393" name="Google Shape;393;p51"/>
          <p:cNvSpPr/>
          <p:nvPr>
            <p:ph idx="3" type="pic"/>
          </p:nvPr>
        </p:nvSpPr>
        <p:spPr>
          <a:xfrm>
            <a:off x="3117080" y="114300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394" name="Google Shape;394;p51"/>
          <p:cNvSpPr/>
          <p:nvPr>
            <p:ph idx="4" type="pic"/>
          </p:nvPr>
        </p:nvSpPr>
        <p:spPr>
          <a:xfrm>
            <a:off x="114275" y="2604796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395" name="Google Shape;395;p51"/>
          <p:cNvSpPr/>
          <p:nvPr>
            <p:ph idx="5" type="pic"/>
          </p:nvPr>
        </p:nvSpPr>
        <p:spPr>
          <a:xfrm>
            <a:off x="3117080" y="2604796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396" name="Google Shape;396;p51"/>
          <p:cNvSpPr/>
          <p:nvPr>
            <p:ph idx="6" type="pic"/>
          </p:nvPr>
        </p:nvSpPr>
        <p:spPr>
          <a:xfrm>
            <a:off x="6109898" y="114300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397" name="Google Shape;397;p51"/>
          <p:cNvSpPr/>
          <p:nvPr>
            <p:ph idx="7" type="pic"/>
          </p:nvPr>
        </p:nvSpPr>
        <p:spPr>
          <a:xfrm>
            <a:off x="6109898" y="2604796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6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" name="Google Shape;49;p6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Text">
  <p:cSld name="CUSTOM_4">
    <p:bg>
      <p:bgPr>
        <a:solidFill>
          <a:schemeClr val="lt1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2"/>
          <p:cNvSpPr txBox="1"/>
          <p:nvPr>
            <p:ph idx="1" type="body"/>
          </p:nvPr>
        </p:nvSpPr>
        <p:spPr>
          <a:xfrm>
            <a:off x="970234" y="770775"/>
            <a:ext cx="3729900" cy="1613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400" name="Google Shape;400;p52"/>
          <p:cNvSpPr txBox="1"/>
          <p:nvPr>
            <p:ph type="title"/>
          </p:nvPr>
        </p:nvSpPr>
        <p:spPr>
          <a:xfrm>
            <a:off x="956138" y="32715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52"/>
          <p:cNvSpPr txBox="1"/>
          <p:nvPr>
            <p:ph idx="2" type="body"/>
          </p:nvPr>
        </p:nvSpPr>
        <p:spPr>
          <a:xfrm>
            <a:off x="5235225" y="824225"/>
            <a:ext cx="3321600" cy="347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2" name="Google Shape;402;p52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03" name="Google Shape;403;p52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">
  <p:cSld name="CUSTOM_4_1">
    <p:bg>
      <p:bgPr>
        <a:solidFill>
          <a:schemeClr val="lt1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3"/>
          <p:cNvSpPr txBox="1"/>
          <p:nvPr>
            <p:ph idx="1" type="body"/>
          </p:nvPr>
        </p:nvSpPr>
        <p:spPr>
          <a:xfrm>
            <a:off x="949503" y="770775"/>
            <a:ext cx="7171500" cy="1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406" name="Google Shape;406;p53"/>
          <p:cNvSpPr txBox="1"/>
          <p:nvPr>
            <p:ph type="title"/>
          </p:nvPr>
        </p:nvSpPr>
        <p:spPr>
          <a:xfrm>
            <a:off x="956138" y="32715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53"/>
          <p:cNvSpPr txBox="1"/>
          <p:nvPr>
            <p:ph idx="2" type="body"/>
          </p:nvPr>
        </p:nvSpPr>
        <p:spPr>
          <a:xfrm>
            <a:off x="961716" y="2599900"/>
            <a:ext cx="7145100" cy="18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8" name="Google Shape;408;p53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09" name="Google Shape;409;p53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Problem">
  <p:cSld name="CUSTOM_6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4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12" name="Google Shape;412;p54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3" name="Google Shape;413;p54"/>
          <p:cNvSpPr txBox="1"/>
          <p:nvPr>
            <p:ph idx="1" type="subTitle"/>
          </p:nvPr>
        </p:nvSpPr>
        <p:spPr>
          <a:xfrm>
            <a:off x="958450" y="2692875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b="0"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414" name="Google Shape;414;p54"/>
          <p:cNvSpPr txBox="1"/>
          <p:nvPr>
            <p:ph idx="3" type="title"/>
          </p:nvPr>
        </p:nvSpPr>
        <p:spPr>
          <a:xfrm>
            <a:off x="956150" y="5557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b="1" sz="14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15" name="Google Shape;415;p54"/>
          <p:cNvSpPr txBox="1"/>
          <p:nvPr>
            <p:ph idx="4" type="title"/>
          </p:nvPr>
        </p:nvSpPr>
        <p:spPr>
          <a:xfrm>
            <a:off x="941263" y="866159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&amp; Benefits">
  <p:cSld name="CUSTOM_7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5"/>
          <p:cNvSpPr txBox="1"/>
          <p:nvPr>
            <p:ph idx="1" type="subTitle"/>
          </p:nvPr>
        </p:nvSpPr>
        <p:spPr>
          <a:xfrm>
            <a:off x="-394525" y="762900"/>
            <a:ext cx="29583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418" name="Google Shape;418;p55"/>
          <p:cNvSpPr txBox="1"/>
          <p:nvPr>
            <p:ph idx="2" type="subTitle"/>
          </p:nvPr>
        </p:nvSpPr>
        <p:spPr>
          <a:xfrm>
            <a:off x="7780000" y="762900"/>
            <a:ext cx="19617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419" name="Google Shape;419;p55"/>
          <p:cNvSpPr txBox="1"/>
          <p:nvPr>
            <p:ph idx="3" type="subTitle"/>
          </p:nvPr>
        </p:nvSpPr>
        <p:spPr>
          <a:xfrm>
            <a:off x="-867225" y="1991550"/>
            <a:ext cx="20115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420" name="Google Shape;420;p55"/>
          <p:cNvSpPr txBox="1"/>
          <p:nvPr>
            <p:ph idx="4" type="subTitle"/>
          </p:nvPr>
        </p:nvSpPr>
        <p:spPr>
          <a:xfrm>
            <a:off x="1384800" y="1991550"/>
            <a:ext cx="19617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421" name="Google Shape;421;p55"/>
          <p:cNvSpPr txBox="1"/>
          <p:nvPr>
            <p:ph idx="5" type="subTitle"/>
          </p:nvPr>
        </p:nvSpPr>
        <p:spPr>
          <a:xfrm>
            <a:off x="3556975" y="1991550"/>
            <a:ext cx="44034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9pPr>
          </a:lstStyle>
          <a:p/>
        </p:txBody>
      </p:sp>
      <p:sp>
        <p:nvSpPr>
          <p:cNvPr id="422" name="Google Shape;422;p55"/>
          <p:cNvSpPr txBox="1"/>
          <p:nvPr>
            <p:ph idx="6" type="subTitle"/>
          </p:nvPr>
        </p:nvSpPr>
        <p:spPr>
          <a:xfrm>
            <a:off x="8207225" y="1991550"/>
            <a:ext cx="22164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423" name="Google Shape;423;p55"/>
          <p:cNvSpPr txBox="1"/>
          <p:nvPr>
            <p:ph idx="7" type="subTitle"/>
          </p:nvPr>
        </p:nvSpPr>
        <p:spPr>
          <a:xfrm>
            <a:off x="307950" y="3220200"/>
            <a:ext cx="38076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424" name="Google Shape;424;p55"/>
          <p:cNvSpPr txBox="1"/>
          <p:nvPr>
            <p:ph idx="8" type="subTitle"/>
          </p:nvPr>
        </p:nvSpPr>
        <p:spPr>
          <a:xfrm>
            <a:off x="4367925" y="3220200"/>
            <a:ext cx="21210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425" name="Google Shape;425;p55"/>
          <p:cNvSpPr txBox="1"/>
          <p:nvPr>
            <p:ph idx="9" type="subTitle"/>
          </p:nvPr>
        </p:nvSpPr>
        <p:spPr>
          <a:xfrm>
            <a:off x="6718750" y="3220200"/>
            <a:ext cx="23832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426" name="Google Shape;426;p55"/>
          <p:cNvSpPr txBox="1"/>
          <p:nvPr>
            <p:ph idx="13" type="subTitle"/>
          </p:nvPr>
        </p:nvSpPr>
        <p:spPr>
          <a:xfrm>
            <a:off x="2793625" y="762900"/>
            <a:ext cx="21435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427" name="Google Shape;427;p55"/>
          <p:cNvSpPr txBox="1"/>
          <p:nvPr>
            <p:ph idx="14" type="subTitle"/>
          </p:nvPr>
        </p:nvSpPr>
        <p:spPr>
          <a:xfrm>
            <a:off x="5151963" y="762900"/>
            <a:ext cx="24132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428" name="Google Shape;428;p55"/>
          <p:cNvSpPr/>
          <p:nvPr>
            <p:ph idx="15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29" name="Google Shape;429;p55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 Graph">
  <p:cSld name="CUSTOM_8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6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b="1" sz="14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32" name="Google Shape;432;p56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33" name="Google Shape;433;p56"/>
          <p:cNvSpPr txBox="1"/>
          <p:nvPr>
            <p:ph idx="1" type="subTitle"/>
          </p:nvPr>
        </p:nvSpPr>
        <p:spPr>
          <a:xfrm>
            <a:off x="3831000" y="327150"/>
            <a:ext cx="45003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56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e Graph">
  <p:cSld name="CUSTOM_8_1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7"/>
          <p:cNvSpPr txBox="1"/>
          <p:nvPr>
            <p:ph idx="1" type="subTitle"/>
          </p:nvPr>
        </p:nvSpPr>
        <p:spPr>
          <a:xfrm>
            <a:off x="955475" y="1615450"/>
            <a:ext cx="3291600" cy="28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57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b="1" sz="14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38" name="Google Shape;438;p57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39" name="Google Shape;439;p57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Solution">
  <p:cSld name="CUSTOM_9">
    <p:bg>
      <p:bgPr>
        <a:solidFill>
          <a:schemeClr val="accent1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8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58"/>
          <p:cNvSpPr txBox="1"/>
          <p:nvPr>
            <p:ph idx="1" type="subTitle"/>
          </p:nvPr>
        </p:nvSpPr>
        <p:spPr>
          <a:xfrm>
            <a:off x="958450" y="2692875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443" name="Google Shape;443;p58"/>
          <p:cNvSpPr txBox="1"/>
          <p:nvPr>
            <p:ph type="title"/>
          </p:nvPr>
        </p:nvSpPr>
        <p:spPr>
          <a:xfrm>
            <a:off x="956150" y="5557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4" name="Google Shape;444;p58"/>
          <p:cNvSpPr txBox="1"/>
          <p:nvPr>
            <p:ph idx="2" type="title"/>
          </p:nvPr>
        </p:nvSpPr>
        <p:spPr>
          <a:xfrm>
            <a:off x="941263" y="866159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5" name="Google Shape;445;p58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58"/>
          <p:cNvSpPr/>
          <p:nvPr>
            <p:ph idx="4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y It Works">
  <p:cSld name="CUSTOM_9_1">
    <p:bg>
      <p:bgPr>
        <a:solidFill>
          <a:schemeClr val="accent1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9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59"/>
          <p:cNvSpPr/>
          <p:nvPr>
            <p:ph idx="2" type="pic"/>
          </p:nvPr>
        </p:nvSpPr>
        <p:spPr>
          <a:xfrm rot="-5400000">
            <a:off x="-113050" y="322725"/>
            <a:ext cx="4911300" cy="4450500"/>
          </a:xfrm>
          <a:prstGeom prst="round2SameRect">
            <a:avLst>
              <a:gd fmla="val 2860" name="adj1"/>
              <a:gd fmla="val 0" name="adj2"/>
            </a:avLst>
          </a:prstGeom>
          <a:noFill/>
          <a:ln>
            <a:noFill/>
          </a:ln>
        </p:spPr>
      </p:sp>
      <p:sp>
        <p:nvSpPr>
          <p:cNvPr id="450" name="Google Shape;450;p59"/>
          <p:cNvSpPr txBox="1"/>
          <p:nvPr>
            <p:ph idx="1" type="body"/>
          </p:nvPr>
        </p:nvSpPr>
        <p:spPr>
          <a:xfrm>
            <a:off x="5364025" y="704025"/>
            <a:ext cx="3437700" cy="3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1" name="Google Shape;451;p59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59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Audience Venn Diagram">
  <p:cSld name="CUSTOM_10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0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60"/>
          <p:cNvSpPr txBox="1"/>
          <p:nvPr>
            <p:ph idx="2" type="title"/>
          </p:nvPr>
        </p:nvSpPr>
        <p:spPr>
          <a:xfrm>
            <a:off x="956150" y="39420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456" name="Google Shape;456;p60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of 3 Concepts">
  <p:cSld name="CUSTOM_11">
    <p:bg>
      <p:bgPr>
        <a:solidFill>
          <a:schemeClr val="accent2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1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61"/>
          <p:cNvSpPr txBox="1"/>
          <p:nvPr>
            <p:ph type="title"/>
          </p:nvPr>
        </p:nvSpPr>
        <p:spPr>
          <a:xfrm>
            <a:off x="941780" y="715125"/>
            <a:ext cx="7860000" cy="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460" name="Google Shape;460;p61"/>
          <p:cNvSpPr txBox="1"/>
          <p:nvPr>
            <p:ph idx="1" type="body"/>
          </p:nvPr>
        </p:nvSpPr>
        <p:spPr>
          <a:xfrm>
            <a:off x="1188971" y="2402817"/>
            <a:ext cx="18933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1" name="Google Shape;461;p61"/>
          <p:cNvSpPr txBox="1"/>
          <p:nvPr>
            <p:ph idx="2" type="body"/>
          </p:nvPr>
        </p:nvSpPr>
        <p:spPr>
          <a:xfrm>
            <a:off x="3628515" y="2402817"/>
            <a:ext cx="18933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2" name="Google Shape;462;p61"/>
          <p:cNvSpPr txBox="1"/>
          <p:nvPr>
            <p:ph idx="3" type="subTitle"/>
          </p:nvPr>
        </p:nvSpPr>
        <p:spPr>
          <a:xfrm>
            <a:off x="1078092" y="1852966"/>
            <a:ext cx="21255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3" name="Google Shape;463;p61"/>
          <p:cNvSpPr txBox="1"/>
          <p:nvPr>
            <p:ph idx="4" type="subTitle"/>
          </p:nvPr>
        </p:nvSpPr>
        <p:spPr>
          <a:xfrm>
            <a:off x="3524146" y="1852966"/>
            <a:ext cx="21255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4" name="Google Shape;464;p61"/>
          <p:cNvSpPr txBox="1"/>
          <p:nvPr>
            <p:ph idx="5" type="subTitle"/>
          </p:nvPr>
        </p:nvSpPr>
        <p:spPr>
          <a:xfrm>
            <a:off x="5970200" y="1852966"/>
            <a:ext cx="21255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5" name="Google Shape;465;p61"/>
          <p:cNvSpPr txBox="1"/>
          <p:nvPr>
            <p:ph idx="6" type="body"/>
          </p:nvPr>
        </p:nvSpPr>
        <p:spPr>
          <a:xfrm>
            <a:off x="6068972" y="2402817"/>
            <a:ext cx="18933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6" name="Google Shape;466;p61"/>
          <p:cNvSpPr/>
          <p:nvPr>
            <p:ph idx="7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3" name="Google Shape;53;p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7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7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of 6 Concepts">
  <p:cSld name="CUSTOM_11_1">
    <p:bg>
      <p:bgPr>
        <a:solidFill>
          <a:schemeClr val="accent2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2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62"/>
          <p:cNvSpPr txBox="1"/>
          <p:nvPr>
            <p:ph idx="1" type="subTitle"/>
          </p:nvPr>
        </p:nvSpPr>
        <p:spPr>
          <a:xfrm>
            <a:off x="1062065" y="917207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0" name="Google Shape;470;p62"/>
          <p:cNvSpPr txBox="1"/>
          <p:nvPr>
            <p:ph idx="2" type="subTitle"/>
          </p:nvPr>
        </p:nvSpPr>
        <p:spPr>
          <a:xfrm>
            <a:off x="3507690" y="917207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1" name="Google Shape;471;p62"/>
          <p:cNvSpPr txBox="1"/>
          <p:nvPr>
            <p:ph idx="3" type="subTitle"/>
          </p:nvPr>
        </p:nvSpPr>
        <p:spPr>
          <a:xfrm>
            <a:off x="5956640" y="917207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2" name="Google Shape;472;p62"/>
          <p:cNvSpPr txBox="1"/>
          <p:nvPr>
            <p:ph idx="4" type="body"/>
          </p:nvPr>
        </p:nvSpPr>
        <p:spPr>
          <a:xfrm>
            <a:off x="1172475" y="1372575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3" name="Google Shape;473;p62"/>
          <p:cNvSpPr txBox="1"/>
          <p:nvPr>
            <p:ph idx="5" type="body"/>
          </p:nvPr>
        </p:nvSpPr>
        <p:spPr>
          <a:xfrm>
            <a:off x="3618100" y="1372575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4" name="Google Shape;474;p62"/>
          <p:cNvSpPr txBox="1"/>
          <p:nvPr>
            <p:ph idx="6" type="body"/>
          </p:nvPr>
        </p:nvSpPr>
        <p:spPr>
          <a:xfrm>
            <a:off x="6067050" y="1372575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5" name="Google Shape;475;p62"/>
          <p:cNvSpPr txBox="1"/>
          <p:nvPr>
            <p:ph idx="7" type="subTitle"/>
          </p:nvPr>
        </p:nvSpPr>
        <p:spPr>
          <a:xfrm>
            <a:off x="5956640" y="2552219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6" name="Google Shape;476;p62"/>
          <p:cNvSpPr txBox="1"/>
          <p:nvPr>
            <p:ph idx="8" type="body"/>
          </p:nvPr>
        </p:nvSpPr>
        <p:spPr>
          <a:xfrm>
            <a:off x="3618088" y="3007588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7" name="Google Shape;477;p62"/>
          <p:cNvSpPr txBox="1"/>
          <p:nvPr>
            <p:ph idx="9" type="subTitle"/>
          </p:nvPr>
        </p:nvSpPr>
        <p:spPr>
          <a:xfrm>
            <a:off x="3508752" y="2552219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8" name="Google Shape;478;p62"/>
          <p:cNvSpPr txBox="1"/>
          <p:nvPr>
            <p:ph idx="13" type="body"/>
          </p:nvPr>
        </p:nvSpPr>
        <p:spPr>
          <a:xfrm>
            <a:off x="1171275" y="3007588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9" name="Google Shape;479;p62"/>
          <p:cNvSpPr txBox="1"/>
          <p:nvPr>
            <p:ph idx="14" type="subTitle"/>
          </p:nvPr>
        </p:nvSpPr>
        <p:spPr>
          <a:xfrm>
            <a:off x="1060865" y="2552219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0" name="Google Shape;480;p62"/>
          <p:cNvSpPr txBox="1"/>
          <p:nvPr>
            <p:ph idx="15" type="body"/>
          </p:nvPr>
        </p:nvSpPr>
        <p:spPr>
          <a:xfrm>
            <a:off x="6067050" y="3007588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1" name="Google Shape;481;p62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2" name="Google Shape;482;p62"/>
          <p:cNvSpPr/>
          <p:nvPr>
            <p:ph idx="16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Graph">
  <p:cSld name="CUSTOM_12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3"/>
          <p:cNvSpPr txBox="1"/>
          <p:nvPr>
            <p:ph idx="1" type="subTitle"/>
          </p:nvPr>
        </p:nvSpPr>
        <p:spPr>
          <a:xfrm>
            <a:off x="960850" y="3191652"/>
            <a:ext cx="40827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485" name="Google Shape;485;p63"/>
          <p:cNvSpPr txBox="1"/>
          <p:nvPr>
            <p:ph type="title"/>
          </p:nvPr>
        </p:nvSpPr>
        <p:spPr>
          <a:xfrm>
            <a:off x="932850" y="730375"/>
            <a:ext cx="4082700" cy="21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486" name="Google Shape;486;p63"/>
          <p:cNvSpPr txBox="1"/>
          <p:nvPr>
            <p:ph idx="2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63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Graph">
  <p:cSld name="CUSTOM_13">
    <p:bg>
      <p:bgPr>
        <a:solidFill>
          <a:schemeClr val="accent2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4"/>
          <p:cNvSpPr/>
          <p:nvPr/>
        </p:nvSpPr>
        <p:spPr>
          <a:xfrm>
            <a:off x="114300" y="114300"/>
            <a:ext cx="8915400" cy="4914900"/>
          </a:xfrm>
          <a:prstGeom prst="roundRect">
            <a:avLst>
              <a:gd fmla="val 33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64"/>
          <p:cNvSpPr txBox="1"/>
          <p:nvPr>
            <p:ph idx="1" type="subTitle"/>
          </p:nvPr>
        </p:nvSpPr>
        <p:spPr>
          <a:xfrm>
            <a:off x="5251039" y="2593520"/>
            <a:ext cx="25716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1" name="Google Shape;491;p64"/>
          <p:cNvSpPr txBox="1"/>
          <p:nvPr>
            <p:ph idx="2" type="subTitle"/>
          </p:nvPr>
        </p:nvSpPr>
        <p:spPr>
          <a:xfrm>
            <a:off x="5233275" y="763675"/>
            <a:ext cx="35766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2" name="Google Shape;492;p64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b="1" sz="14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93" name="Google Shape;493;p64"/>
          <p:cNvSpPr txBox="1"/>
          <p:nvPr>
            <p:ph idx="3" type="title"/>
          </p:nvPr>
        </p:nvSpPr>
        <p:spPr>
          <a:xfrm>
            <a:off x="5251132" y="327150"/>
            <a:ext cx="3558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b="1" sz="14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94" name="Google Shape;494;p64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5" name="Google Shape;495;p64"/>
          <p:cNvSpPr/>
          <p:nvPr>
            <p:ph idx="5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or Landscape">
  <p:cSld name="CUSTOM_14">
    <p:bg>
      <p:bgPr>
        <a:solidFill>
          <a:schemeClr val="lt1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5"/>
          <p:cNvSpPr txBox="1"/>
          <p:nvPr>
            <p:ph idx="1" type="body"/>
          </p:nvPr>
        </p:nvSpPr>
        <p:spPr>
          <a:xfrm>
            <a:off x="6564350" y="577612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8" name="Google Shape;498;p65"/>
          <p:cNvSpPr txBox="1"/>
          <p:nvPr>
            <p:ph idx="2" type="body"/>
          </p:nvPr>
        </p:nvSpPr>
        <p:spPr>
          <a:xfrm>
            <a:off x="6564350" y="1810914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9" name="Google Shape;499;p65"/>
          <p:cNvSpPr txBox="1"/>
          <p:nvPr>
            <p:ph idx="3" type="body"/>
          </p:nvPr>
        </p:nvSpPr>
        <p:spPr>
          <a:xfrm>
            <a:off x="6564350" y="3038996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0" name="Google Shape;500;p65"/>
          <p:cNvSpPr txBox="1"/>
          <p:nvPr>
            <p:ph type="title"/>
          </p:nvPr>
        </p:nvSpPr>
        <p:spPr>
          <a:xfrm>
            <a:off x="3706300" y="32715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1" name="Google Shape;501;p65"/>
          <p:cNvSpPr txBox="1"/>
          <p:nvPr>
            <p:ph idx="4" type="body"/>
          </p:nvPr>
        </p:nvSpPr>
        <p:spPr>
          <a:xfrm>
            <a:off x="3706300" y="577612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2" name="Google Shape;502;p65"/>
          <p:cNvSpPr txBox="1"/>
          <p:nvPr>
            <p:ph idx="5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3" name="Google Shape;503;p65"/>
          <p:cNvSpPr txBox="1"/>
          <p:nvPr>
            <p:ph idx="6" type="title"/>
          </p:nvPr>
        </p:nvSpPr>
        <p:spPr>
          <a:xfrm>
            <a:off x="956150" y="327150"/>
            <a:ext cx="2009100" cy="1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b="1" sz="14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04" name="Google Shape;504;p65"/>
          <p:cNvSpPr/>
          <p:nvPr>
            <p:ph idx="7" type="pic"/>
          </p:nvPr>
        </p:nvSpPr>
        <p:spPr>
          <a:xfrm>
            <a:off x="3205625" y="423875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05" name="Google Shape;505;p65"/>
          <p:cNvSpPr/>
          <p:nvPr>
            <p:ph idx="8" type="pic"/>
          </p:nvPr>
        </p:nvSpPr>
        <p:spPr>
          <a:xfrm>
            <a:off x="6063675" y="423875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06" name="Google Shape;506;p65"/>
          <p:cNvSpPr/>
          <p:nvPr>
            <p:ph idx="9" type="pic"/>
          </p:nvPr>
        </p:nvSpPr>
        <p:spPr>
          <a:xfrm>
            <a:off x="3205625" y="1653438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07" name="Google Shape;507;p65"/>
          <p:cNvSpPr/>
          <p:nvPr>
            <p:ph idx="13" type="pic"/>
          </p:nvPr>
        </p:nvSpPr>
        <p:spPr>
          <a:xfrm>
            <a:off x="6063675" y="1653438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08" name="Google Shape;508;p65"/>
          <p:cNvSpPr/>
          <p:nvPr>
            <p:ph idx="14" type="pic"/>
          </p:nvPr>
        </p:nvSpPr>
        <p:spPr>
          <a:xfrm>
            <a:off x="3205625" y="2881163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09" name="Google Shape;509;p65"/>
          <p:cNvSpPr/>
          <p:nvPr>
            <p:ph idx="15" type="pic"/>
          </p:nvPr>
        </p:nvSpPr>
        <p:spPr>
          <a:xfrm>
            <a:off x="6063675" y="2881163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10" name="Google Shape;510;p65"/>
          <p:cNvSpPr txBox="1"/>
          <p:nvPr>
            <p:ph idx="16" type="title"/>
          </p:nvPr>
        </p:nvSpPr>
        <p:spPr>
          <a:xfrm>
            <a:off x="6564350" y="32715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1" name="Google Shape;511;p65"/>
          <p:cNvSpPr txBox="1"/>
          <p:nvPr>
            <p:ph idx="17" type="title"/>
          </p:nvPr>
        </p:nvSpPr>
        <p:spPr>
          <a:xfrm>
            <a:off x="3706300" y="1554125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2" name="Google Shape;512;p65"/>
          <p:cNvSpPr txBox="1"/>
          <p:nvPr>
            <p:ph idx="18" type="title"/>
          </p:nvPr>
        </p:nvSpPr>
        <p:spPr>
          <a:xfrm>
            <a:off x="6564350" y="1554125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3" name="Google Shape;513;p65"/>
          <p:cNvSpPr txBox="1"/>
          <p:nvPr>
            <p:ph idx="19" type="title"/>
          </p:nvPr>
        </p:nvSpPr>
        <p:spPr>
          <a:xfrm>
            <a:off x="3706300" y="278110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4" name="Google Shape;514;p65"/>
          <p:cNvSpPr txBox="1"/>
          <p:nvPr>
            <p:ph idx="20" type="title"/>
          </p:nvPr>
        </p:nvSpPr>
        <p:spPr>
          <a:xfrm>
            <a:off x="6564350" y="278110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5" name="Google Shape;515;p65"/>
          <p:cNvSpPr txBox="1"/>
          <p:nvPr>
            <p:ph idx="21" type="body"/>
          </p:nvPr>
        </p:nvSpPr>
        <p:spPr>
          <a:xfrm>
            <a:off x="3706300" y="1810914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6" name="Google Shape;516;p65"/>
          <p:cNvSpPr txBox="1"/>
          <p:nvPr>
            <p:ph idx="22" type="body"/>
          </p:nvPr>
        </p:nvSpPr>
        <p:spPr>
          <a:xfrm>
            <a:off x="3706300" y="3038996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7" name="Google Shape;517;p65"/>
          <p:cNvSpPr/>
          <p:nvPr>
            <p:ph idx="2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Content">
  <p:cSld name="CUSTOM_15">
    <p:bg>
      <p:bgPr>
        <a:solidFill>
          <a:schemeClr val="lt1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6"/>
          <p:cNvSpPr/>
          <p:nvPr/>
        </p:nvSpPr>
        <p:spPr>
          <a:xfrm rot="5400000">
            <a:off x="4342200" y="341250"/>
            <a:ext cx="4914900" cy="4460100"/>
          </a:xfrm>
          <a:prstGeom prst="round2SameRect">
            <a:avLst>
              <a:gd fmla="val 3491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66"/>
          <p:cNvSpPr txBox="1"/>
          <p:nvPr>
            <p:ph type="title"/>
          </p:nvPr>
        </p:nvSpPr>
        <p:spPr>
          <a:xfrm>
            <a:off x="932850" y="730375"/>
            <a:ext cx="3280800" cy="21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521" name="Google Shape;521;p66"/>
          <p:cNvSpPr txBox="1"/>
          <p:nvPr>
            <p:ph idx="1" type="subTitle"/>
          </p:nvPr>
        </p:nvSpPr>
        <p:spPr>
          <a:xfrm>
            <a:off x="5233275" y="763675"/>
            <a:ext cx="35037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66"/>
          <p:cNvSpPr txBox="1"/>
          <p:nvPr>
            <p:ph idx="2" type="subTitle"/>
          </p:nvPr>
        </p:nvSpPr>
        <p:spPr>
          <a:xfrm>
            <a:off x="955350" y="2928709"/>
            <a:ext cx="28449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3" name="Google Shape;523;p66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66"/>
          <p:cNvSpPr/>
          <p:nvPr>
            <p:ph idx="4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Phone + Desktop">
  <p:cSld name="CUSTOM_16">
    <p:bg>
      <p:bgPr>
        <a:solidFill>
          <a:schemeClr val="lt1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7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67"/>
          <p:cNvSpPr/>
          <p:nvPr>
            <p:ph idx="2" type="pic"/>
          </p:nvPr>
        </p:nvSpPr>
        <p:spPr>
          <a:xfrm>
            <a:off x="3768625" y="934850"/>
            <a:ext cx="4630500" cy="2606700"/>
          </a:xfrm>
          <a:prstGeom prst="roundRect">
            <a:avLst>
              <a:gd fmla="val 1120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p67"/>
          <p:cNvSpPr/>
          <p:nvPr>
            <p:ph idx="3" type="pic"/>
          </p:nvPr>
        </p:nvSpPr>
        <p:spPr>
          <a:xfrm>
            <a:off x="8128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p67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0" name="Google Shape;530;p67"/>
          <p:cNvSpPr/>
          <p:nvPr>
            <p:ph idx="4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Desktop">
  <p:cSld name="CUSTOM_16_2">
    <p:bg>
      <p:bgPr>
        <a:solidFill>
          <a:schemeClr val="lt1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8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68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fmla="val 525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68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35" name="Google Shape;535;p68"/>
          <p:cNvSpPr/>
          <p:nvPr>
            <p:ph idx="3" type="pic"/>
          </p:nvPr>
        </p:nvSpPr>
        <p:spPr>
          <a:xfrm>
            <a:off x="1931050" y="789375"/>
            <a:ext cx="5281800" cy="2973300"/>
          </a:xfrm>
          <a:prstGeom prst="roundRect">
            <a:avLst>
              <a:gd fmla="val 1120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3 Phone">
  <p:cSld name="CUSTOM_16_1">
    <p:bg>
      <p:bgPr>
        <a:solidFill>
          <a:schemeClr val="lt1"/>
        </a:solid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9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69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fmla="val 525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69"/>
          <p:cNvSpPr/>
          <p:nvPr>
            <p:ph idx="2" type="pic"/>
          </p:nvPr>
        </p:nvSpPr>
        <p:spPr>
          <a:xfrm>
            <a:off x="8128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p69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41" name="Google Shape;541;p69"/>
          <p:cNvSpPr/>
          <p:nvPr>
            <p:ph idx="4" type="pic"/>
          </p:nvPr>
        </p:nvSpPr>
        <p:spPr>
          <a:xfrm>
            <a:off x="376500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p69"/>
          <p:cNvSpPr/>
          <p:nvPr>
            <p:ph idx="5" type="pic"/>
          </p:nvPr>
        </p:nvSpPr>
        <p:spPr>
          <a:xfrm>
            <a:off x="67171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Tablet">
  <p:cSld name="CUSTOM_16_2_1">
    <p:bg>
      <p:bgPr>
        <a:solidFill>
          <a:schemeClr val="lt1"/>
        </a:solid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0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70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fmla="val 525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70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47" name="Google Shape;547;p70"/>
          <p:cNvSpPr/>
          <p:nvPr>
            <p:ph idx="3" type="pic"/>
          </p:nvPr>
        </p:nvSpPr>
        <p:spPr>
          <a:xfrm>
            <a:off x="1988050" y="627575"/>
            <a:ext cx="5167800" cy="3888300"/>
          </a:xfrm>
          <a:prstGeom prst="roundRect">
            <a:avLst>
              <a:gd fmla="val 4099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s Phone + Tablet">
  <p:cSld name="CUSTOM_16_1_1">
    <p:bg>
      <p:bgPr>
        <a:solidFill>
          <a:schemeClr val="lt1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1"/>
          <p:cNvSpPr/>
          <p:nvPr>
            <p:ph idx="2" type="pic"/>
          </p:nvPr>
        </p:nvSpPr>
        <p:spPr>
          <a:xfrm>
            <a:off x="8128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p71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1" name="Google Shape;551;p71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52" name="Google Shape;552;p71"/>
          <p:cNvSpPr/>
          <p:nvPr>
            <p:ph idx="4" type="pic"/>
          </p:nvPr>
        </p:nvSpPr>
        <p:spPr>
          <a:xfrm>
            <a:off x="3874125" y="866550"/>
            <a:ext cx="4531500" cy="3409500"/>
          </a:xfrm>
          <a:prstGeom prst="roundRect">
            <a:avLst>
              <a:gd fmla="val 4099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8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66" name="Google Shape;66;p8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68" name="Google Shape;68;p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17">
    <p:bg>
      <p:bgPr>
        <a:solidFill>
          <a:schemeClr val="lt1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2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5" name="Google Shape;555;p72"/>
          <p:cNvSpPr txBox="1"/>
          <p:nvPr>
            <p:ph idx="1" type="subTitle"/>
          </p:nvPr>
        </p:nvSpPr>
        <p:spPr>
          <a:xfrm>
            <a:off x="440281" y="763675"/>
            <a:ext cx="20703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6" name="Google Shape;556;p72"/>
          <p:cNvSpPr txBox="1"/>
          <p:nvPr/>
        </p:nvSpPr>
        <p:spPr>
          <a:xfrm>
            <a:off x="871975" y="114300"/>
            <a:ext cx="1385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4"/>
                </a:solidFill>
                <a:latin typeface="Albert Sans"/>
                <a:ea typeface="Albert Sans"/>
                <a:cs typeface="Albert Sans"/>
                <a:sym typeface="Albert Sans"/>
              </a:rPr>
              <a:t>Future Focused</a:t>
            </a:r>
            <a:endParaRPr b="1">
              <a:solidFill>
                <a:schemeClr val="accent4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57" name="Google Shape;557;p72"/>
          <p:cNvSpPr txBox="1"/>
          <p:nvPr>
            <p:ph idx="2" type="subTitle"/>
          </p:nvPr>
        </p:nvSpPr>
        <p:spPr>
          <a:xfrm>
            <a:off x="580888" y="3286575"/>
            <a:ext cx="1757100" cy="11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0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8" name="Google Shape;558;p72"/>
          <p:cNvSpPr txBox="1"/>
          <p:nvPr>
            <p:ph idx="3" type="title"/>
          </p:nvPr>
        </p:nvSpPr>
        <p:spPr>
          <a:xfrm>
            <a:off x="440281" y="327150"/>
            <a:ext cx="2009100" cy="1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Pullquote">
  <p:cSld name="CUSTOM_18">
    <p:bg>
      <p:bgPr>
        <a:solidFill>
          <a:schemeClr val="accent2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3"/>
          <p:cNvSpPr txBox="1"/>
          <p:nvPr>
            <p:ph idx="1" type="subTitle"/>
          </p:nvPr>
        </p:nvSpPr>
        <p:spPr>
          <a:xfrm>
            <a:off x="821950" y="763675"/>
            <a:ext cx="20703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p73"/>
          <p:cNvSpPr/>
          <p:nvPr/>
        </p:nvSpPr>
        <p:spPr>
          <a:xfrm>
            <a:off x="114300" y="114300"/>
            <a:ext cx="8915400" cy="4914900"/>
          </a:xfrm>
          <a:prstGeom prst="roundRect">
            <a:avLst>
              <a:gd fmla="val 33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73"/>
          <p:cNvSpPr txBox="1"/>
          <p:nvPr>
            <p:ph idx="2" type="subTitle"/>
          </p:nvPr>
        </p:nvSpPr>
        <p:spPr>
          <a:xfrm>
            <a:off x="1062075" y="763675"/>
            <a:ext cx="70254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anum Myeongjo"/>
              <a:buNone/>
              <a:defRPr b="0" sz="36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3" name="Google Shape;563;p73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4" name="Google Shape;564;p73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7" name="Google Shape;567;p7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8" name="Google Shape;568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1" name="Google Shape;571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5" name="Google Shape;575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8" name="Google Shape;578;p7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9" name="Google Shape;579;p7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0" name="Google Shape;580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3" name="Google Shape;583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6" name="Google Shape;586;p7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7" name="Google Shape;587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90" name="Google Shape;590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8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94" name="Google Shape;594;p8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5" name="Google Shape;595;p8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6" name="Google Shape;596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3" name="Google Shape;73;p9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4" name="Google Shape;74;p9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5" name="Google Shape;75;p9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76" name="Google Shape;76;p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9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599" name="Google Shape;599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8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2" name="Google Shape;602;p8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3" name="Google Shape;603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8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8" name="Google Shape;608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9" name="Google Shape;609;p8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0" name="Google Shape;610;p8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1" name="Google Shape;611;p8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2" name="Google Shape;612;p8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3" name="Google Shape;613;p8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4" name="Google Shape;614;p8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8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8" name="Google Shape;618;p8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19" name="Google Shape;619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2" name="Google Shape;622;p8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3" name="Google Shape;623;p8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4" name="Google Shape;624;p8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5" name="Google Shape;625;p8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6" name="Google Shape;626;p8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9" name="Google Shape;629;p8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0" name="Google Shape;630;p8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1" name="Google Shape;631;p8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2" name="Google Shape;632;p8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3" name="Google Shape;633;p8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4" name="Google Shape;634;p8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5" name="Google Shape;635;p8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_1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8" name="Google Shape;638;p8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9" name="Google Shape;639;p8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0" name="Google Shape;640;p8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1" name="Google Shape;641;p8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2" name="Google Shape;642;p8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43" name="Google Shape;643;p8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44" name="Google Shape;644;p8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45" name="Google Shape;645;p8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46" name="Google Shape;646;p8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9" name="Google Shape;649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9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_1"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9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3" name="Google Shape;653;p9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54" name="Google Shape;654;p9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55" name="Google Shape;655;p9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6" name="Google Shape;656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7" name="Google Shape;657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8" name="Google Shape;658;p9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59" name="Google Shape;659;p9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0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_1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9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2" name="Google Shape;662;p9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63" name="Google Shape;663;p9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64" name="Google Shape;664;p9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5" name="Google Shape;665;p9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66" name="Google Shape;666;p9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7" name="Google Shape;667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8" name="Google Shape;668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9" name="Google Shape;669;p9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0" name="Google Shape;670;p9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1" name="Google Shape;671;p9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_2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9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674" name="Google Shape;674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9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78" name="Google Shape;678;p9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79" name="Google Shape;679;p9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80" name="Google Shape;680;p9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81" name="Google Shape;681;p9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82" name="Google Shape;682;p9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83" name="Google Shape;683;p9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4" name="Google Shape;684;p9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85" name="Google Shape;685;p9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86" name="Google Shape;686;p9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79.xml"/><Relationship Id="rId42" Type="http://schemas.openxmlformats.org/officeDocument/2006/relationships/slideLayout" Target="../slideLayouts/slideLayout81.xml"/><Relationship Id="rId41" Type="http://schemas.openxmlformats.org/officeDocument/2006/relationships/slideLayout" Target="../slideLayouts/slideLayout80.xml"/><Relationship Id="rId44" Type="http://schemas.openxmlformats.org/officeDocument/2006/relationships/slideLayout" Target="../slideLayouts/slideLayout83.xml"/><Relationship Id="rId43" Type="http://schemas.openxmlformats.org/officeDocument/2006/relationships/slideLayout" Target="../slideLayouts/slideLayout82.xml"/><Relationship Id="rId46" Type="http://schemas.openxmlformats.org/officeDocument/2006/relationships/slideLayout" Target="../slideLayouts/slideLayout85.xml"/><Relationship Id="rId45" Type="http://schemas.openxmlformats.org/officeDocument/2006/relationships/slideLayout" Target="../slideLayouts/slideLayout84.xml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48" Type="http://schemas.openxmlformats.org/officeDocument/2006/relationships/slideLayout" Target="../slideLayouts/slideLayout87.xml"/><Relationship Id="rId47" Type="http://schemas.openxmlformats.org/officeDocument/2006/relationships/slideLayout" Target="../slideLayouts/slideLayout86.xml"/><Relationship Id="rId49" Type="http://schemas.openxmlformats.org/officeDocument/2006/relationships/slideLayout" Target="../slideLayouts/slideLayout88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Relationship Id="rId31" Type="http://schemas.openxmlformats.org/officeDocument/2006/relationships/slideLayout" Target="../slideLayouts/slideLayout70.xml"/><Relationship Id="rId30" Type="http://schemas.openxmlformats.org/officeDocument/2006/relationships/slideLayout" Target="../slideLayouts/slideLayout69.xml"/><Relationship Id="rId33" Type="http://schemas.openxmlformats.org/officeDocument/2006/relationships/slideLayout" Target="../slideLayouts/slideLayout72.xml"/><Relationship Id="rId32" Type="http://schemas.openxmlformats.org/officeDocument/2006/relationships/slideLayout" Target="../slideLayouts/slideLayout71.xml"/><Relationship Id="rId35" Type="http://schemas.openxmlformats.org/officeDocument/2006/relationships/slideLayout" Target="../slideLayouts/slideLayout74.xml"/><Relationship Id="rId34" Type="http://schemas.openxmlformats.org/officeDocument/2006/relationships/slideLayout" Target="../slideLayouts/slideLayout73.xml"/><Relationship Id="rId37" Type="http://schemas.openxmlformats.org/officeDocument/2006/relationships/slideLayout" Target="../slideLayouts/slideLayout76.xml"/><Relationship Id="rId36" Type="http://schemas.openxmlformats.org/officeDocument/2006/relationships/slideLayout" Target="../slideLayouts/slideLayout75.xml"/><Relationship Id="rId39" Type="http://schemas.openxmlformats.org/officeDocument/2006/relationships/slideLayout" Target="../slideLayouts/slideLayout78.xml"/><Relationship Id="rId38" Type="http://schemas.openxmlformats.org/officeDocument/2006/relationships/slideLayout" Target="../slideLayouts/slideLayout77.xml"/><Relationship Id="rId20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62.xml"/><Relationship Id="rId26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66.xml"/><Relationship Id="rId29" Type="http://schemas.openxmlformats.org/officeDocument/2006/relationships/slideLayout" Target="../slideLayouts/slideLayout68.xml"/><Relationship Id="rId51" Type="http://schemas.openxmlformats.org/officeDocument/2006/relationships/slideLayout" Target="../slideLayouts/slideLayout90.xml"/><Relationship Id="rId50" Type="http://schemas.openxmlformats.org/officeDocument/2006/relationships/slideLayout" Target="../slideLayouts/slideLayout89.xml"/><Relationship Id="rId53" Type="http://schemas.openxmlformats.org/officeDocument/2006/relationships/slideLayout" Target="../slideLayouts/slideLayout92.xml"/><Relationship Id="rId52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9.xml"/><Relationship Id="rId54" Type="http://schemas.openxmlformats.org/officeDocument/2006/relationships/theme" Target="../theme/theme3.xml"/><Relationship Id="rId13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1"/>
          <p:cNvSpPr txBox="1"/>
          <p:nvPr>
            <p:ph type="title"/>
          </p:nvPr>
        </p:nvSpPr>
        <p:spPr>
          <a:xfrm>
            <a:off x="347550" y="425875"/>
            <a:ext cx="29163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337" name="Google Shape;337;p41"/>
          <p:cNvSpPr txBox="1"/>
          <p:nvPr>
            <p:ph idx="1" type="body"/>
          </p:nvPr>
        </p:nvSpPr>
        <p:spPr>
          <a:xfrm>
            <a:off x="347550" y="1714375"/>
            <a:ext cx="5780700" cy="29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  <p:sldLayoutId id="2147483712" r:id="rId26"/>
    <p:sldLayoutId id="2147483713" r:id="rId27"/>
    <p:sldLayoutId id="2147483714" r:id="rId28"/>
    <p:sldLayoutId id="2147483715" r:id="rId29"/>
    <p:sldLayoutId id="2147483716" r:id="rId30"/>
    <p:sldLayoutId id="2147483717" r:id="rId31"/>
    <p:sldLayoutId id="2147483718" r:id="rId32"/>
    <p:sldLayoutId id="2147483719" r:id="rId33"/>
    <p:sldLayoutId id="2147483720" r:id="rId34"/>
    <p:sldLayoutId id="2147483721" r:id="rId35"/>
    <p:sldLayoutId id="2147483722" r:id="rId36"/>
    <p:sldLayoutId id="2147483723" r:id="rId37"/>
    <p:sldLayoutId id="2147483724" r:id="rId38"/>
    <p:sldLayoutId id="2147483725" r:id="rId39"/>
    <p:sldLayoutId id="2147483726" r:id="rId40"/>
    <p:sldLayoutId id="2147483727" r:id="rId41"/>
    <p:sldLayoutId id="2147483728" r:id="rId42"/>
    <p:sldLayoutId id="2147483729" r:id="rId43"/>
    <p:sldLayoutId id="2147483730" r:id="rId44"/>
    <p:sldLayoutId id="2147483731" r:id="rId45"/>
    <p:sldLayoutId id="2147483732" r:id="rId46"/>
    <p:sldLayoutId id="2147483733" r:id="rId47"/>
    <p:sldLayoutId id="2147483734" r:id="rId48"/>
    <p:sldLayoutId id="2147483735" r:id="rId49"/>
    <p:sldLayoutId id="2147483736" r:id="rId50"/>
    <p:sldLayoutId id="2147483737" r:id="rId51"/>
    <p:sldLayoutId id="2147483738" r:id="rId52"/>
    <p:sldLayoutId id="2147483739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9">
          <p15:clr>
            <a:srgbClr val="E46962"/>
          </p15:clr>
        </p15:guide>
        <p15:guide id="2" pos="593">
          <p15:clr>
            <a:srgbClr val="E46962"/>
          </p15:clr>
        </p15:guide>
        <p15:guide id="3" pos="669">
          <p15:clr>
            <a:srgbClr val="E46962"/>
          </p15:clr>
        </p15:guide>
        <p15:guide id="4" pos="1044">
          <p15:clr>
            <a:srgbClr val="E46962"/>
          </p15:clr>
        </p15:guide>
        <p15:guide id="5" pos="1119">
          <p15:clr>
            <a:srgbClr val="E46962"/>
          </p15:clr>
        </p15:guide>
        <p15:guide id="6" pos="1494">
          <p15:clr>
            <a:srgbClr val="E46962"/>
          </p15:clr>
        </p15:guide>
        <p15:guide id="7" pos="1569">
          <p15:clr>
            <a:srgbClr val="E46962"/>
          </p15:clr>
        </p15:guide>
        <p15:guide id="8" pos="1944">
          <p15:clr>
            <a:srgbClr val="E46962"/>
          </p15:clr>
        </p15:guide>
        <p15:guide id="9" pos="2019">
          <p15:clr>
            <a:srgbClr val="E46962"/>
          </p15:clr>
        </p15:guide>
        <p15:guide id="10" pos="2394">
          <p15:clr>
            <a:srgbClr val="E46962"/>
          </p15:clr>
        </p15:guide>
        <p15:guide id="11" pos="2469">
          <p15:clr>
            <a:srgbClr val="E46962"/>
          </p15:clr>
        </p15:guide>
        <p15:guide id="12" pos="2844">
          <p15:clr>
            <a:srgbClr val="E46962"/>
          </p15:clr>
        </p15:guide>
        <p15:guide id="13" pos="2919">
          <p15:clr>
            <a:srgbClr val="E46962"/>
          </p15:clr>
        </p15:guide>
        <p15:guide id="14" pos="3294">
          <p15:clr>
            <a:srgbClr val="E46962"/>
          </p15:clr>
        </p15:guide>
        <p15:guide id="15" pos="3370">
          <p15:clr>
            <a:srgbClr val="E46962"/>
          </p15:clr>
        </p15:guide>
        <p15:guide id="16" pos="3744">
          <p15:clr>
            <a:srgbClr val="E46962"/>
          </p15:clr>
        </p15:guide>
        <p15:guide id="17" pos="3820">
          <p15:clr>
            <a:srgbClr val="E46962"/>
          </p15:clr>
        </p15:guide>
        <p15:guide id="18" pos="4194">
          <p15:clr>
            <a:srgbClr val="E46962"/>
          </p15:clr>
        </p15:guide>
        <p15:guide id="19" pos="4270">
          <p15:clr>
            <a:srgbClr val="E46962"/>
          </p15:clr>
        </p15:guide>
        <p15:guide id="20" pos="4644">
          <p15:clr>
            <a:srgbClr val="E46962"/>
          </p15:clr>
        </p15:guide>
        <p15:guide id="21" pos="4720">
          <p15:clr>
            <a:srgbClr val="E46962"/>
          </p15:clr>
        </p15:guide>
        <p15:guide id="22" pos="5094">
          <p15:clr>
            <a:srgbClr val="E46962"/>
          </p15:clr>
        </p15:guide>
        <p15:guide id="23" pos="5170">
          <p15:clr>
            <a:srgbClr val="E46962"/>
          </p15:clr>
        </p15:guide>
        <p15:guide id="24" pos="5544">
          <p15:clr>
            <a:srgbClr val="E46962"/>
          </p15:clr>
        </p15:guide>
        <p15:guide id="25" orient="horz" pos="141">
          <p15:clr>
            <a:srgbClr val="E46962"/>
          </p15:clr>
        </p15:guide>
        <p15:guide id="26" orient="horz" pos="3099">
          <p15:clr>
            <a:srgbClr val="E46962"/>
          </p15:clr>
        </p15:guide>
        <p15:guide id="27" pos="144">
          <p15:clr>
            <a:srgbClr val="E46962"/>
          </p15:clr>
        </p15:guide>
        <p15:guide id="28" pos="5616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Relationship Id="rId4" Type="http://schemas.openxmlformats.org/officeDocument/2006/relationships/image" Target="../media/image14.jpg"/><Relationship Id="rId5" Type="http://schemas.openxmlformats.org/officeDocument/2006/relationships/image" Target="../media/image4.jpg"/><Relationship Id="rId6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8.jpg"/><Relationship Id="rId9" Type="http://schemas.openxmlformats.org/officeDocument/2006/relationships/image" Target="../media/image12.jpg"/><Relationship Id="rId5" Type="http://schemas.openxmlformats.org/officeDocument/2006/relationships/image" Target="../media/image6.jpg"/><Relationship Id="rId6" Type="http://schemas.openxmlformats.org/officeDocument/2006/relationships/image" Target="../media/image5.jpg"/><Relationship Id="rId7" Type="http://schemas.openxmlformats.org/officeDocument/2006/relationships/image" Target="../media/image9.jpg"/><Relationship Id="rId8" Type="http://schemas.openxmlformats.org/officeDocument/2006/relationships/image" Target="../media/image11.jpg"/><Relationship Id="rId10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95"/>
          <p:cNvSpPr txBox="1"/>
          <p:nvPr>
            <p:ph idx="12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2" name="Google Shape;692;p95"/>
          <p:cNvSpPr txBox="1"/>
          <p:nvPr>
            <p:ph idx="3" type="title"/>
          </p:nvPr>
        </p:nvSpPr>
        <p:spPr>
          <a:xfrm>
            <a:off x="3977556" y="43100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CSE445 Section 6</a:t>
            </a:r>
            <a:endParaRPr/>
          </a:p>
        </p:txBody>
      </p:sp>
      <p:sp>
        <p:nvSpPr>
          <p:cNvPr id="693" name="Google Shape;693;p95"/>
          <p:cNvSpPr txBox="1"/>
          <p:nvPr>
            <p:ph type="title"/>
          </p:nvPr>
        </p:nvSpPr>
        <p:spPr>
          <a:xfrm>
            <a:off x="3950979" y="824600"/>
            <a:ext cx="4446900" cy="18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Generating Prototype Images of Notable Figures Using GANs</a:t>
            </a:r>
            <a:endParaRPr b="1" sz="3000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exagonal icon." id="694" name="Google Shape;694;p9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732" l="0" r="0" t="6732"/>
          <a:stretch/>
        </p:blipFill>
        <p:spPr>
          <a:xfrm>
            <a:off x="8596800" y="223475"/>
            <a:ext cx="318600" cy="318600"/>
          </a:xfrm>
          <a:prstGeom prst="ellipse">
            <a:avLst/>
          </a:prstGeom>
        </p:spPr>
      </p:pic>
      <p:sp>
        <p:nvSpPr>
          <p:cNvPr id="695" name="Google Shape;695;p95"/>
          <p:cNvSpPr/>
          <p:nvPr/>
        </p:nvSpPr>
        <p:spPr>
          <a:xfrm>
            <a:off x="8596792" y="4601400"/>
            <a:ext cx="318600" cy="31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5151B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96" name="Google Shape;696;p95"/>
          <p:cNvSpPr txBox="1"/>
          <p:nvPr>
            <p:ph idx="2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‹#›</a:t>
            </a:fld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97" name="Google Shape;697;p95"/>
          <p:cNvSpPr txBox="1"/>
          <p:nvPr>
            <p:ph idx="4294967295" type="title"/>
          </p:nvPr>
        </p:nvSpPr>
        <p:spPr>
          <a:xfrm>
            <a:off x="3977550" y="2340000"/>
            <a:ext cx="4748400" cy="1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Exploring GANs to Generate Realistic Images for Artists, Actors, Athletes, Writers, and Scientists</a:t>
            </a:r>
            <a:endParaRPr sz="2000"/>
          </a:p>
        </p:txBody>
      </p:sp>
      <p:sp>
        <p:nvSpPr>
          <p:cNvPr id="698" name="Google Shape;698;p95"/>
          <p:cNvSpPr txBox="1"/>
          <p:nvPr/>
        </p:nvSpPr>
        <p:spPr>
          <a:xfrm>
            <a:off x="3977550" y="3556800"/>
            <a:ext cx="56844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Syeda Ramima Rafsana Nadia 2012863042 </a:t>
            </a:r>
            <a:endParaRPr b="1" sz="1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Ahanaf Tahomid 1831920642</a:t>
            </a:r>
            <a:endParaRPr b="1" sz="1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99" name="Google Shape;699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425" y="2671700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425" y="431000"/>
            <a:ext cx="21336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04"/>
          <p:cNvSpPr txBox="1"/>
          <p:nvPr>
            <p:ph idx="4" type="title"/>
          </p:nvPr>
        </p:nvSpPr>
        <p:spPr>
          <a:xfrm>
            <a:off x="945775" y="223499"/>
            <a:ext cx="7137900" cy="1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pic>
        <p:nvPicPr>
          <p:cNvPr id="754" name="Google Shape;754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50" y="1406975"/>
            <a:ext cx="169545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7900" y="1406975"/>
            <a:ext cx="169545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3900" y="1378399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05750" y="1377324"/>
            <a:ext cx="2135750" cy="21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05"/>
          <p:cNvSpPr txBox="1"/>
          <p:nvPr>
            <p:ph idx="4" type="title"/>
          </p:nvPr>
        </p:nvSpPr>
        <p:spPr>
          <a:xfrm>
            <a:off x="945775" y="223499"/>
            <a:ext cx="7137900" cy="1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Generated</a:t>
            </a:r>
            <a:r>
              <a:rPr lang="en"/>
              <a:t> Image</a:t>
            </a:r>
            <a:endParaRPr/>
          </a:p>
        </p:txBody>
      </p:sp>
      <p:pic>
        <p:nvPicPr>
          <p:cNvPr id="763" name="Google Shape;763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550" y="1454429"/>
            <a:ext cx="1504275" cy="150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3650" y="1454429"/>
            <a:ext cx="1504275" cy="150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1750" y="1460400"/>
            <a:ext cx="1427925" cy="142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3500" y="1460400"/>
            <a:ext cx="1492325" cy="14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10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9325" y="3105131"/>
            <a:ext cx="1492325" cy="14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10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050" y="3187682"/>
            <a:ext cx="1504275" cy="150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10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30326" y="3105125"/>
            <a:ext cx="1492325" cy="14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10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75047" y="3105125"/>
            <a:ext cx="1492325" cy="14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96"/>
          <p:cNvSpPr txBox="1"/>
          <p:nvPr>
            <p:ph idx="1" type="subTitle"/>
          </p:nvPr>
        </p:nvSpPr>
        <p:spPr>
          <a:xfrm>
            <a:off x="958450" y="1308000"/>
            <a:ext cx="7137900" cy="32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800"/>
              <a:t>Objective: 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To generate realistic prototype images of notable figures using GANs.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800"/>
              <a:t>Categories</a:t>
            </a:r>
            <a:r>
              <a:rPr lang="en" sz="1800"/>
              <a:t>: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Artists, Movie Actors, Athletes, Writers, Scientists.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800"/>
              <a:t>Approach: 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Use Deep Convolutional GAN (DCGAN) to train and produce images.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800"/>
              <a:t>Tools</a:t>
            </a:r>
            <a:r>
              <a:rPr lang="en" sz="1800"/>
              <a:t>: TensorFlow, Python.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6" name="Google Shape;706;p96"/>
          <p:cNvSpPr txBox="1"/>
          <p:nvPr>
            <p:ph idx="4" type="title"/>
          </p:nvPr>
        </p:nvSpPr>
        <p:spPr>
          <a:xfrm>
            <a:off x="958450" y="341074"/>
            <a:ext cx="7137900" cy="1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Project Overview</a:t>
            </a:r>
            <a:endParaRPr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97"/>
          <p:cNvSpPr txBox="1"/>
          <p:nvPr>
            <p:ph idx="1" type="subTitle"/>
          </p:nvPr>
        </p:nvSpPr>
        <p:spPr>
          <a:xfrm>
            <a:off x="958450" y="1308000"/>
            <a:ext cx="7137900" cy="32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Data Collection and Preparation</a:t>
            </a:r>
            <a:r>
              <a:rPr lang="en" sz="18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8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Curate a dataset of notable figures across diverse professions.</a:t>
            </a:r>
            <a:endParaRPr sz="18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Model Training with GANs</a:t>
            </a:r>
            <a:r>
              <a:rPr lang="en" sz="18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8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Implement and train a DCGAN for image generation.</a:t>
            </a:r>
            <a:endParaRPr sz="18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Evaluation and Fine-Tuning</a:t>
            </a:r>
            <a:r>
              <a:rPr lang="en" sz="18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8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Assess generated images and refine the model.</a:t>
            </a:r>
            <a:endParaRPr sz="18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2" name="Google Shape;712;p97"/>
          <p:cNvSpPr txBox="1"/>
          <p:nvPr>
            <p:ph idx="4" type="title"/>
          </p:nvPr>
        </p:nvSpPr>
        <p:spPr>
          <a:xfrm>
            <a:off x="945775" y="223499"/>
            <a:ext cx="7137900" cy="1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Goals and Objectives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98"/>
          <p:cNvSpPr txBox="1"/>
          <p:nvPr>
            <p:ph idx="1" type="subTitle"/>
          </p:nvPr>
        </p:nvSpPr>
        <p:spPr>
          <a:xfrm>
            <a:off x="958450" y="1308000"/>
            <a:ext cx="7137900" cy="32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Sources: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Kaggle, ImageNet, publicly available datasets.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Professions: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Images categorized into Artists, Actors, Athletes, Writers, Scientists.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Preprocessing:</a:t>
            </a:r>
            <a:endParaRPr sz="18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en" sz="1800"/>
              <a:t>Resizing: Standardized to 64x64 pixels.</a:t>
            </a:r>
            <a:endParaRPr sz="18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en" sz="1800"/>
              <a:t>Normalization: Pixel values scaled to [-1, 1].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8" name="Google Shape;718;p98"/>
          <p:cNvSpPr txBox="1"/>
          <p:nvPr>
            <p:ph idx="4" type="title"/>
          </p:nvPr>
        </p:nvSpPr>
        <p:spPr>
          <a:xfrm>
            <a:off x="872300" y="223499"/>
            <a:ext cx="7137900" cy="1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Dataset Collection</a:t>
            </a:r>
            <a:endParaRPr sz="5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9"/>
          <p:cNvSpPr txBox="1"/>
          <p:nvPr>
            <p:ph idx="1" type="subTitle"/>
          </p:nvPr>
        </p:nvSpPr>
        <p:spPr>
          <a:xfrm>
            <a:off x="958450" y="1308000"/>
            <a:ext cx="7137900" cy="32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Generator</a:t>
            </a:r>
            <a:r>
              <a:rPr lang="en" sz="18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6F5E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Converts random noise vectors into images.</a:t>
            </a:r>
            <a:endParaRPr sz="18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5E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Uses upsampling layers and convolutional operations.</a:t>
            </a:r>
            <a:endParaRPr sz="18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Discriminator</a:t>
            </a:r>
            <a:r>
              <a:rPr lang="en" sz="18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6F5E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Identifies real vs. generated images.</a:t>
            </a:r>
            <a:endParaRPr sz="18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5E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Implements convolutional layers for image classification.</a:t>
            </a:r>
            <a:endParaRPr sz="18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6F5E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4" name="Google Shape;724;p99"/>
          <p:cNvSpPr txBox="1"/>
          <p:nvPr>
            <p:ph idx="4" type="title"/>
          </p:nvPr>
        </p:nvSpPr>
        <p:spPr>
          <a:xfrm>
            <a:off x="945775" y="223499"/>
            <a:ext cx="7137900" cy="1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GAN Model Architecture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00"/>
          <p:cNvSpPr txBox="1"/>
          <p:nvPr>
            <p:ph idx="1" type="subTitle"/>
          </p:nvPr>
        </p:nvSpPr>
        <p:spPr>
          <a:xfrm>
            <a:off x="958450" y="1308000"/>
            <a:ext cx="7137900" cy="32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Generator creates images from random noise.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Discriminator evaluates real vs. fake images.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Alternating updates to both networks for continuous improvement.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Challenges during training:</a:t>
            </a:r>
            <a:endParaRPr sz="18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en" sz="1800"/>
              <a:t>Stability of GANs.</a:t>
            </a:r>
            <a:endParaRPr sz="18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en" sz="1800"/>
              <a:t>Mode collapse mitigation through parameter tuning.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0" name="Google Shape;730;p100"/>
          <p:cNvSpPr txBox="1"/>
          <p:nvPr>
            <p:ph idx="4" type="title"/>
          </p:nvPr>
        </p:nvSpPr>
        <p:spPr>
          <a:xfrm>
            <a:off x="945775" y="223499"/>
            <a:ext cx="7137900" cy="1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Training Process</a:t>
            </a:r>
            <a:endParaRPr sz="5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01"/>
          <p:cNvSpPr txBox="1"/>
          <p:nvPr>
            <p:ph idx="1" type="subTitle"/>
          </p:nvPr>
        </p:nvSpPr>
        <p:spPr>
          <a:xfrm>
            <a:off x="958450" y="1308000"/>
            <a:ext cx="7137900" cy="32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Enhance training with StyleGAN or Progressive GAN for better image quality.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Experiment with larger datasets and diverse inputs.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Evaluate outputs using Frechet Inception Distance (FID) and Inception Score (IS).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Expand categories to include broader professions or historical figures.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6" name="Google Shape;736;p101"/>
          <p:cNvSpPr txBox="1"/>
          <p:nvPr>
            <p:ph idx="4" type="title"/>
          </p:nvPr>
        </p:nvSpPr>
        <p:spPr>
          <a:xfrm>
            <a:off x="945775" y="223499"/>
            <a:ext cx="7137900" cy="1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Future Work</a:t>
            </a:r>
            <a:endParaRPr sz="5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02"/>
          <p:cNvSpPr txBox="1"/>
          <p:nvPr>
            <p:ph idx="1" type="subTitle"/>
          </p:nvPr>
        </p:nvSpPr>
        <p:spPr>
          <a:xfrm>
            <a:off x="958450" y="1308000"/>
            <a:ext cx="7137900" cy="32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Realistic, high-quality images representing each category.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Prototype images capturing key traits of artists, athletes, scientists, etc.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robust model capable of generalizing across diverse datasets.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2" name="Google Shape;742;p102"/>
          <p:cNvSpPr txBox="1"/>
          <p:nvPr>
            <p:ph idx="4" type="title"/>
          </p:nvPr>
        </p:nvSpPr>
        <p:spPr>
          <a:xfrm>
            <a:off x="945775" y="223499"/>
            <a:ext cx="7137900" cy="1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Expected Outcomes</a:t>
            </a:r>
            <a:endParaRPr sz="5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03"/>
          <p:cNvSpPr txBox="1"/>
          <p:nvPr>
            <p:ph idx="1" type="subTitle"/>
          </p:nvPr>
        </p:nvSpPr>
        <p:spPr>
          <a:xfrm>
            <a:off x="958450" y="1308000"/>
            <a:ext cx="7137900" cy="32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GANs provide a powerful framework for generating synthetic images.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project lays a foundation for image synthesis across multiple domains.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Future improvements will focus on refining model accuracy and output quality.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8" name="Google Shape;748;p103"/>
          <p:cNvSpPr txBox="1"/>
          <p:nvPr>
            <p:ph idx="4" type="title"/>
          </p:nvPr>
        </p:nvSpPr>
        <p:spPr>
          <a:xfrm>
            <a:off x="945775" y="223499"/>
            <a:ext cx="7137900" cy="1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Conclusion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ales Pitch">
  <a:themeElements>
    <a:clrScheme name="Simple Light">
      <a:dk1>
        <a:srgbClr val="08005F"/>
      </a:dk1>
      <a:lt1>
        <a:srgbClr val="FFFFFF"/>
      </a:lt1>
      <a:dk2>
        <a:srgbClr val="000000"/>
      </a:dk2>
      <a:lt2>
        <a:srgbClr val="B1A1FF"/>
      </a:lt2>
      <a:accent1>
        <a:srgbClr val="A1FF5F"/>
      </a:accent1>
      <a:accent2>
        <a:srgbClr val="1BBE90"/>
      </a:accent2>
      <a:accent3>
        <a:srgbClr val="0A485F"/>
      </a:accent3>
      <a:accent4>
        <a:srgbClr val="9ACAE0"/>
      </a:accent4>
      <a:accent5>
        <a:srgbClr val="D1D1EB"/>
      </a:accent5>
      <a:accent6>
        <a:srgbClr val="2837DB"/>
      </a:accent6>
      <a:hlink>
        <a:srgbClr val="2837D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