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0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4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4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3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3B7DEB-0C99-4AFD-AF4C-71178FAC0D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B5FDB8-A78C-4D5D-8396-5482DCF3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7E4C-E9CE-054E-6A30-BCFCC6E21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Walk-In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A62D4-E1B7-9E15-7F9B-6C1E67479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Joey </a:t>
            </a:r>
            <a:r>
              <a:rPr lang="en-US" dirty="0" err="1"/>
              <a:t>Dekermenjian</a:t>
            </a:r>
            <a:r>
              <a:rPr lang="en-US" dirty="0"/>
              <a:t> &amp; Rami Mahdi</a:t>
            </a:r>
          </a:p>
        </p:txBody>
      </p:sp>
    </p:spTree>
    <p:extLst>
      <p:ext uri="{BB962C8B-B14F-4D97-AF65-F5344CB8AC3E}">
        <p14:creationId xmlns:p14="http://schemas.microsoft.com/office/powerpoint/2010/main" val="240594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0ECA-881E-AD40-65C4-BD927653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C545-D3BF-FB0F-8514-E04463F9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venir"/>
                <a:cs typeface="Arial" panose="020B0604020202020204" pitchFamily="34" charset="0"/>
              </a:rPr>
              <a:t>Company Walk-in is here to provide users an easy and fast way to buy shoes online without having to spend a lot of time going to shoes stores and choosing from a lot of different options and having to search for their needs.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purpose of Company Walk-in is to simplify and expedite the process of purchasing shoes online. By providing a curated selection of shoes and personalized recommendations, the platform seeks to offer users a hassle-free and enjoyable shopping experience.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0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CE1A-488E-9CAE-F92E-8A610392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4C9D-B65A-11CA-3B7C-480B8490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methodology is a framework and a project management approach that involves breaking the project into phases and emphasizes continuous collaborations and improvement. Teams follow a cycle of planning, executing, and evaluating</a:t>
            </a:r>
          </a:p>
        </p:txBody>
      </p:sp>
    </p:spTree>
    <p:extLst>
      <p:ext uri="{BB962C8B-B14F-4D97-AF65-F5344CB8AC3E}">
        <p14:creationId xmlns:p14="http://schemas.microsoft.com/office/powerpoint/2010/main" val="399531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B5E-C576-D286-D237-E5A47018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C754-3C54-B865-129E-2FCF04F2F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302525"/>
            <a:ext cx="4895056" cy="3488674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effectLst/>
                <a:latin typeface="Ubuntu" panose="020B0504030602030204" pitchFamily="34" charset="0"/>
                <a:ea typeface="Avenir"/>
                <a:cs typeface="Arial" panose="020B0604020202020204" pitchFamily="34" charset="0"/>
              </a:rPr>
              <a:t>Programming Languages: </a:t>
            </a:r>
            <a:endParaRPr lang="en-US" sz="1300" b="1" dirty="0">
              <a:latin typeface="Ubuntu" panose="020B0504030602030204" pitchFamily="34" charset="0"/>
              <a:ea typeface="Avenir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300" dirty="0">
                <a:effectLst/>
                <a:latin typeface="Ubuntu" panose="020B0504030602030204" pitchFamily="34" charset="0"/>
                <a:ea typeface="Avenir"/>
                <a:cs typeface="Arial" panose="020B0604020202020204" pitchFamily="34" charset="0"/>
              </a:rPr>
              <a:t>React Native.</a:t>
            </a:r>
            <a:endParaRPr lang="en-US" sz="1300" dirty="0">
              <a:effectLst/>
              <a:latin typeface="Ubuntu" panose="020B05040306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effectLst/>
                <a:latin typeface="Ubuntu" panose="020B0504030602030204" pitchFamily="34" charset="0"/>
                <a:ea typeface="Avenir"/>
                <a:cs typeface="Arial" panose="020B0604020202020204" pitchFamily="34" charset="0"/>
              </a:rPr>
              <a:t>Backend Development:</a:t>
            </a:r>
            <a:endParaRPr lang="en-US" sz="1300" b="1" dirty="0">
              <a:latin typeface="Ubuntu" panose="020B0504030602030204" pitchFamily="34" charset="0"/>
              <a:ea typeface="Avenir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dirty="0">
                <a:effectLst/>
                <a:latin typeface="Ubuntu" panose="020B0504030602030204" pitchFamily="34" charset="0"/>
                <a:ea typeface="Avenir"/>
                <a:cs typeface="Arial" panose="020B0604020202020204" pitchFamily="34" charset="0"/>
              </a:rPr>
              <a:t>Firebase: A mobile application development platform by Google, offering various services such as authentication, real-time database, cloud storage, and hosting.</a:t>
            </a:r>
            <a:endParaRPr lang="en-US" sz="1300" dirty="0">
              <a:effectLst/>
              <a:latin typeface="Ubuntu" panose="020B05040306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3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3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Firebase Realtime Database: NoSQL databases provided by Google's Firebase platform, suitable for real-time data syncing and scalability.</a:t>
            </a:r>
          </a:p>
          <a:p>
            <a:endParaRPr lang="en-US" sz="1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35B90-3387-BDFF-4FE1-B77364054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302525"/>
            <a:ext cx="4895056" cy="3488674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UI/UX Design:</a:t>
            </a:r>
            <a:endParaRPr lang="en-US" sz="1800" dirty="0">
              <a:effectLst/>
              <a:latin typeface="Ubuntu" panose="020B05040306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Figma: A collaborative interface design tool that allows real-time collaboration between designers and developers.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Version Control</a:t>
            </a: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Git: A distributed version control system used for tracking changes in source code during development.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Deployment and Distribution:</a:t>
            </a:r>
            <a:endParaRPr lang="en-US" sz="1800" dirty="0">
              <a:effectLst/>
              <a:latin typeface="Ubuntu" panose="020B0504030602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Apple App Store: For distributing iOS applications to users.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Google Play Store: For distributing Android applications to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E020-CA0D-C7C1-CF67-16AA6B0D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D495-625B-AD43-A2AC-D56717FB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Make a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the database and the activity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r>
              <a:rPr lang="en-US" dirty="0"/>
              <a:t>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sprints so the project can be organized on Azure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</a:t>
            </a:r>
            <a:r>
              <a:rPr lang="en-US" dirty="0" err="1"/>
              <a:t>figma</a:t>
            </a:r>
            <a:r>
              <a:rPr lang="en-US" dirty="0"/>
              <a:t> design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0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271F-97F5-6E54-8D7F-6EE333C4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BDB4-C254-BE27-4030-DD2A67EB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User-friendly interface with intuitive navigation for easy browsing and shopping.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Responsive design to ensure compatibility across tablet, and mobile devices.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Secure payment gateway integration to facilitate online transactions.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Product catalog with detailed descriptions, images, and pricing.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Shopping cart system for adding, editing, and removing items before checkout.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Authentication: User account registration and login for personalized shopping experience.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Contact form and customer support options for inquiries and assistance.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D2B0-D60B-6BEC-19C3-981FB87D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C272-9535-CDC4-D2C5-C23009009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Our goal is to offer an extensive collection of high-quality shoes that combine fashion, comfort, and affordability, catering to diverse tastes and preferences.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5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399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Symbol</vt:lpstr>
      <vt:lpstr>Ubuntu</vt:lpstr>
      <vt:lpstr>Parallax</vt:lpstr>
      <vt:lpstr>Walk-In</vt:lpstr>
      <vt:lpstr>Introduction </vt:lpstr>
      <vt:lpstr>The Agile Methodology</vt:lpstr>
      <vt:lpstr>Technologies used</vt:lpstr>
      <vt:lpstr>PowerPoint Presentation</vt:lpstr>
      <vt:lpstr>Overview Features</vt:lpstr>
      <vt:lpstr>Our goal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Walk-In</dc:title>
  <dc:creator>Rami MAHDI</dc:creator>
  <cp:lastModifiedBy>Rami MAHDI</cp:lastModifiedBy>
  <cp:revision>1</cp:revision>
  <dcterms:created xsi:type="dcterms:W3CDTF">2024-04-03T12:33:13Z</dcterms:created>
  <dcterms:modified xsi:type="dcterms:W3CDTF">2024-04-03T12:50:36Z</dcterms:modified>
</cp:coreProperties>
</file>