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38"/>
  </p:notesMasterIdLst>
  <p:handoutMasterIdLst>
    <p:handoutMasterId r:id="rId39"/>
  </p:handoutMasterIdLst>
  <p:sldIdLst>
    <p:sldId id="256" r:id="rId5"/>
    <p:sldId id="272" r:id="rId6"/>
    <p:sldId id="295" r:id="rId7"/>
    <p:sldId id="296" r:id="rId8"/>
    <p:sldId id="280" r:id="rId9"/>
    <p:sldId id="291" r:id="rId10"/>
    <p:sldId id="297" r:id="rId11"/>
    <p:sldId id="257" r:id="rId12"/>
    <p:sldId id="298" r:id="rId13"/>
    <p:sldId id="258" r:id="rId14"/>
    <p:sldId id="306" r:id="rId15"/>
    <p:sldId id="292" r:id="rId16"/>
    <p:sldId id="305" r:id="rId17"/>
    <p:sldId id="276" r:id="rId18"/>
    <p:sldId id="312" r:id="rId19"/>
    <p:sldId id="314" r:id="rId20"/>
    <p:sldId id="315" r:id="rId21"/>
    <p:sldId id="313" r:id="rId22"/>
    <p:sldId id="307" r:id="rId23"/>
    <p:sldId id="311" r:id="rId24"/>
    <p:sldId id="290" r:id="rId25"/>
    <p:sldId id="303" r:id="rId26"/>
    <p:sldId id="278" r:id="rId27"/>
    <p:sldId id="299" r:id="rId28"/>
    <p:sldId id="283" r:id="rId29"/>
    <p:sldId id="293" r:id="rId30"/>
    <p:sldId id="304" r:id="rId31"/>
    <p:sldId id="300" r:id="rId32"/>
    <p:sldId id="286" r:id="rId33"/>
    <p:sldId id="308" r:id="rId34"/>
    <p:sldId id="288" r:id="rId35"/>
    <p:sldId id="301" r:id="rId36"/>
    <p:sldId id="26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9D9D9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5153"/>
  </p:normalViewPr>
  <p:slideViewPr>
    <p:cSldViewPr snapToGrid="0" snapToObjects="1">
      <p:cViewPr varScale="1">
        <p:scale>
          <a:sx n="114" d="100"/>
          <a:sy n="114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Acknowledgement and References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98F22291-49C1-4C82-ADFE-BF483DAF7C7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A1D2FBC1-61D6-4C4C-BA35-6ACDC267A05F}" type="parTrans" cxnId="{C8CD8BBC-E6EB-4F15-929A-9EEF84729648}">
      <dgm:prSet/>
      <dgm:spPr/>
      <dgm:t>
        <a:bodyPr/>
        <a:lstStyle/>
        <a:p>
          <a:endParaRPr lang="en-US"/>
        </a:p>
      </dgm:t>
    </dgm:pt>
    <dgm:pt modelId="{644E40F6-EFFF-4A50-A01F-37DA80B20D8F}" type="sibTrans" cxnId="{C8CD8BBC-E6EB-4F15-929A-9EEF84729648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Technical Details of Design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Practical Considerations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Reflection on Individual and Teamwork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57C12D8A-8C1A-46FA-84F1-38B90103E378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Demonstration</a:t>
          </a:r>
        </a:p>
      </dgm:t>
    </dgm:pt>
    <dgm:pt modelId="{16B0FAB9-2ED4-4AD2-9351-95F4018D9271}" type="parTrans" cxnId="{84635210-7CED-4683-B788-5E37E292FD9B}">
      <dgm:prSet/>
      <dgm:spPr/>
      <dgm:t>
        <a:bodyPr/>
        <a:lstStyle/>
        <a:p>
          <a:endParaRPr lang="en-US"/>
        </a:p>
      </dgm:t>
    </dgm:pt>
    <dgm:pt modelId="{1968DED8-ACED-4292-8486-37DB0096021E}" type="sibTrans" cxnId="{84635210-7CED-4683-B788-5E37E292FD9B}">
      <dgm:prSet/>
      <dgm:spPr/>
      <dgm:t>
        <a:bodyPr/>
        <a:lstStyle/>
        <a:p>
          <a:endParaRPr lang="en-US"/>
        </a:p>
      </dgm:t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37B5458E-473F-486B-B458-66591B347782}" type="pres">
      <dgm:prSet presAssocID="{98F22291-49C1-4C82-ADFE-BF483DAF7C7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62D9D-2A78-4FF5-882D-05D21C1A373F}" type="pres">
      <dgm:prSet presAssocID="{644E40F6-EFFF-4A50-A01F-37DA80B20D8F}" presName="spacer" presStyleCnt="0"/>
      <dgm:spPr/>
    </dgm:pt>
    <dgm:pt modelId="{DE097859-5A11-4876-ABDC-53BE8D492093}" type="pres">
      <dgm:prSet presAssocID="{C61D7E84-214E-4ED2-81F0-A9A6F9386EB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8E7CE953-9633-4AE0-8102-CA39EEA75DC2}" type="pres">
      <dgm:prSet presAssocID="{57C12D8A-8C1A-46FA-84F1-38B90103E37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101847C-CC88-4D50-BE30-C0AF8ADDDB79}" type="pres">
      <dgm:prSet presAssocID="{1968DED8-ACED-4292-8486-37DB0096021E}" presName="spacer" presStyleCnt="0"/>
      <dgm:spPr/>
    </dgm:pt>
    <dgm:pt modelId="{B1896AFD-4E7A-4664-B756-8A776AF54679}" type="pres">
      <dgm:prSet presAssocID="{3C013967-A679-40AC-A07F-011B2EAF3F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27EA81C7-4534-411F-A83B-9455757B4A4A}" type="pres">
      <dgm:prSet presAssocID="{329F2D17-AD16-4D80-AEE0-777F83B396E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4" destOrd="0" parTransId="{CF05CB12-71D2-48FD-88AB-075454A4D856}" sibTransId="{9B11575A-C919-4A98-963C-ABF2F6D7107B}"/>
    <dgm:cxn modelId="{84635210-7CED-4683-B788-5E37E292FD9B}" srcId="{A329689B-F547-49DA-879F-C70B8A8AD99C}" destId="{57C12D8A-8C1A-46FA-84F1-38B90103E378}" srcOrd="3" destOrd="0" parTransId="{16B0FAB9-2ED4-4AD2-9351-95F4018D9271}" sibTransId="{1968DED8-ACED-4292-8486-37DB0096021E}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2" destOrd="0" parTransId="{E967C6D6-CFDF-4247-A242-7BF52A395F55}" sibTransId="{CC71AA43-3033-43A4-AC90-5EF457CBE454}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8C295B71-5FE4-456E-A89F-D0ED965E55AE}" type="presOf" srcId="{57C12D8A-8C1A-46FA-84F1-38B90103E378}" destId="{8E7CE953-9633-4AE0-8102-CA39EEA75DC2}" srcOrd="0" destOrd="0" presId="urn:microsoft.com/office/officeart/2005/8/layout/vList2"/>
    <dgm:cxn modelId="{7F1A6C52-4675-4530-8AAD-9BB82D535613}" type="presOf" srcId="{98F22291-49C1-4C82-ADFE-BF483DAF7C71}" destId="{37B5458E-473F-486B-B458-66591B347782}" srcOrd="0" destOrd="0" presId="urn:microsoft.com/office/officeart/2005/8/layout/vList2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CA06AFAE-B088-4E4F-9F2C-EC04DA48324A}" srcId="{A329689B-F547-49DA-879F-C70B8A8AD99C}" destId="{D8AFC951-95C8-4CCA-B56D-9A607F2D0A5B}" srcOrd="5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C8CD8BBC-E6EB-4F15-929A-9EEF84729648}" srcId="{A329689B-F547-49DA-879F-C70B8A8AD99C}" destId="{98F22291-49C1-4C82-ADFE-BF483DAF7C71}" srcOrd="1" destOrd="0" parTransId="{A1D2FBC1-61D6-4C4C-BA35-6ACDC267A05F}" sibTransId="{644E40F6-EFFF-4A50-A01F-37DA80B20D8F}"/>
    <dgm:cxn modelId="{38D98BD6-3EFA-41F7-B686-CF6FAC3723A4}" srcId="{A329689B-F547-49DA-879F-C70B8A8AD99C}" destId="{329F2D17-AD16-4D80-AEE0-777F83B396E3}" srcOrd="6" destOrd="0" parTransId="{6B476CFB-C45E-4DDF-9CA4-B8776B2A613A}" sibTransId="{86AF5ED6-ADAD-46BE-BF0E-2CD3C32BEC53}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82EE310A-A3ED-4826-9A39-0A1258CBF58C}" type="presParOf" srcId="{55E0A832-F3A2-4621-A966-415873BDA86E}" destId="{37B5458E-473F-486B-B458-66591B347782}" srcOrd="2" destOrd="0" presId="urn:microsoft.com/office/officeart/2005/8/layout/vList2"/>
    <dgm:cxn modelId="{C5C228E6-3841-4EAB-B70F-709F69AE8935}" type="presParOf" srcId="{55E0A832-F3A2-4621-A966-415873BDA86E}" destId="{B9162D9D-2A78-4FF5-882D-05D21C1A373F}" srcOrd="3" destOrd="0" presId="urn:microsoft.com/office/officeart/2005/8/layout/vList2"/>
    <dgm:cxn modelId="{E01B6C37-B73D-441B-8172-0893BF715124}" type="presParOf" srcId="{55E0A832-F3A2-4621-A966-415873BDA86E}" destId="{DE097859-5A11-4876-ABDC-53BE8D492093}" srcOrd="4" destOrd="0" presId="urn:microsoft.com/office/officeart/2005/8/layout/vList2"/>
    <dgm:cxn modelId="{EFF20375-5CE1-4332-9696-4818C1466719}" type="presParOf" srcId="{55E0A832-F3A2-4621-A966-415873BDA86E}" destId="{610B8024-9ADB-4D7C-B967-23721742D6DA}" srcOrd="5" destOrd="0" presId="urn:microsoft.com/office/officeart/2005/8/layout/vList2"/>
    <dgm:cxn modelId="{566BE58C-4349-428B-BA32-080EA842E6B8}" type="presParOf" srcId="{55E0A832-F3A2-4621-A966-415873BDA86E}" destId="{8E7CE953-9633-4AE0-8102-CA39EEA75DC2}" srcOrd="6" destOrd="0" presId="urn:microsoft.com/office/officeart/2005/8/layout/vList2"/>
    <dgm:cxn modelId="{8CEDE7EF-A7B3-42C5-A923-AFE8C1579C57}" type="presParOf" srcId="{55E0A832-F3A2-4621-A966-415873BDA86E}" destId="{9101847C-CC88-4D50-BE30-C0AF8ADDDB79}" srcOrd="7" destOrd="0" presId="urn:microsoft.com/office/officeart/2005/8/layout/vList2"/>
    <dgm:cxn modelId="{65EECA80-56EC-413E-AEBD-9D472C61B898}" type="presParOf" srcId="{55E0A832-F3A2-4621-A966-415873BDA86E}" destId="{B1896AFD-4E7A-4664-B756-8A776AF54679}" srcOrd="8" destOrd="0" presId="urn:microsoft.com/office/officeart/2005/8/layout/vList2"/>
    <dgm:cxn modelId="{C38BC24D-A54F-476F-8F16-EC9DD06F27BA}" type="presParOf" srcId="{55E0A832-F3A2-4621-A966-415873BDA86E}" destId="{5EBEBC8A-B878-468A-8B77-0374EA8A6D83}" srcOrd="9" destOrd="0" presId="urn:microsoft.com/office/officeart/2005/8/layout/vList2"/>
    <dgm:cxn modelId="{E0D890A5-A2A1-4DF5-868A-145F5A624849}" type="presParOf" srcId="{55E0A832-F3A2-4621-A966-415873BDA86E}" destId="{733AC3BE-5D73-41C0-AA44-65F8BBF973C9}" srcOrd="10" destOrd="0" presId="urn:microsoft.com/office/officeart/2005/8/layout/vList2"/>
    <dgm:cxn modelId="{9015F559-161C-4D93-9125-1408BB7C9B6F}" type="presParOf" srcId="{55E0A832-F3A2-4621-A966-415873BDA86E}" destId="{52C82733-3451-4B57-9032-A18975E8BE69}" srcOrd="11" destOrd="0" presId="urn:microsoft.com/office/officeart/2005/8/layout/vList2"/>
    <dgm:cxn modelId="{54D8F96C-48B0-4A1D-AA75-3F8337DE8BB8}" type="presParOf" srcId="{55E0A832-F3A2-4621-A966-415873BDA86E}" destId="{27EA81C7-4534-411F-A83B-9455757B4A4A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Acknowledgement and References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98F22291-49C1-4C82-ADFE-BF483DAF7C7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A1D2FBC1-61D6-4C4C-BA35-6ACDC267A05F}" type="parTrans" cxnId="{C8CD8BBC-E6EB-4F15-929A-9EEF84729648}">
      <dgm:prSet/>
      <dgm:spPr/>
      <dgm:t>
        <a:bodyPr/>
        <a:lstStyle/>
        <a:p>
          <a:endParaRPr lang="en-US"/>
        </a:p>
      </dgm:t>
    </dgm:pt>
    <dgm:pt modelId="{644E40F6-EFFF-4A50-A01F-37DA80B20D8F}" type="sibTrans" cxnId="{C8CD8BBC-E6EB-4F15-929A-9EEF84729648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Technical Details of Design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Practical Considerations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Reflection on Individual and Teamwork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8F4D4523-06D4-4DE2-92C2-04250FC4A02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Demonstration</a:t>
          </a:r>
        </a:p>
      </dgm:t>
    </dgm:pt>
    <dgm:pt modelId="{9D25B436-1FC6-46FE-9C3D-DEC27FDD1C1D}" type="parTrans" cxnId="{FE8C531A-C4FB-4A50-8548-9EDF9238A6F8}">
      <dgm:prSet/>
      <dgm:spPr/>
    </dgm:pt>
    <dgm:pt modelId="{AAE04D5D-207D-407C-945E-43D743FBE37C}" type="sibTrans" cxnId="{FE8C531A-C4FB-4A50-8548-9EDF9238A6F8}">
      <dgm:prSet/>
      <dgm:spPr/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37B5458E-473F-486B-B458-66591B347782}" type="pres">
      <dgm:prSet presAssocID="{98F22291-49C1-4C82-ADFE-BF483DAF7C7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62D9D-2A78-4FF5-882D-05D21C1A373F}" type="pres">
      <dgm:prSet presAssocID="{644E40F6-EFFF-4A50-A01F-37DA80B20D8F}" presName="spacer" presStyleCnt="0"/>
      <dgm:spPr/>
    </dgm:pt>
    <dgm:pt modelId="{DE097859-5A11-4876-ABDC-53BE8D492093}" type="pres">
      <dgm:prSet presAssocID="{C61D7E84-214E-4ED2-81F0-A9A6F9386EB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F49CEF6C-EE34-4B2A-BC7D-89F15CA61CC0}" type="pres">
      <dgm:prSet presAssocID="{8F4D4523-06D4-4DE2-92C2-04250FC4A0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4228B98-9505-449A-AEA9-3894E8E45CCB}" type="pres">
      <dgm:prSet presAssocID="{AAE04D5D-207D-407C-945E-43D743FBE37C}" presName="spacer" presStyleCnt="0"/>
      <dgm:spPr/>
    </dgm:pt>
    <dgm:pt modelId="{B1896AFD-4E7A-4664-B756-8A776AF54679}" type="pres">
      <dgm:prSet presAssocID="{3C013967-A679-40AC-A07F-011B2EAF3F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27EA81C7-4534-411F-A83B-9455757B4A4A}" type="pres">
      <dgm:prSet presAssocID="{329F2D17-AD16-4D80-AEE0-777F83B396E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4" destOrd="0" parTransId="{CF05CB12-71D2-48FD-88AB-075454A4D856}" sibTransId="{9B11575A-C919-4A98-963C-ABF2F6D7107B}"/>
    <dgm:cxn modelId="{FE8C531A-C4FB-4A50-8548-9EDF9238A6F8}" srcId="{A329689B-F547-49DA-879F-C70B8A8AD99C}" destId="{8F4D4523-06D4-4DE2-92C2-04250FC4A02F}" srcOrd="3" destOrd="0" parTransId="{9D25B436-1FC6-46FE-9C3D-DEC27FDD1C1D}" sibTransId="{AAE04D5D-207D-407C-945E-43D743FBE37C}"/>
    <dgm:cxn modelId="{8D319667-9F01-4D8A-87FD-9A6B5B0AB140}" type="presOf" srcId="{8F4D4523-06D4-4DE2-92C2-04250FC4A02F}" destId="{F49CEF6C-EE34-4B2A-BC7D-89F15CA61CC0}" srcOrd="0" destOrd="0" presId="urn:microsoft.com/office/officeart/2005/8/layout/vList2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2" destOrd="0" parTransId="{E967C6D6-CFDF-4247-A242-7BF52A395F55}" sibTransId="{CC71AA43-3033-43A4-AC90-5EF457CBE454}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7F1A6C52-4675-4530-8AAD-9BB82D535613}" type="presOf" srcId="{98F22291-49C1-4C82-ADFE-BF483DAF7C71}" destId="{37B5458E-473F-486B-B458-66591B347782}" srcOrd="0" destOrd="0" presId="urn:microsoft.com/office/officeart/2005/8/layout/vList2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CA06AFAE-B088-4E4F-9F2C-EC04DA48324A}" srcId="{A329689B-F547-49DA-879F-C70B8A8AD99C}" destId="{D8AFC951-95C8-4CCA-B56D-9A607F2D0A5B}" srcOrd="5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C8CD8BBC-E6EB-4F15-929A-9EEF84729648}" srcId="{A329689B-F547-49DA-879F-C70B8A8AD99C}" destId="{98F22291-49C1-4C82-ADFE-BF483DAF7C71}" srcOrd="1" destOrd="0" parTransId="{A1D2FBC1-61D6-4C4C-BA35-6ACDC267A05F}" sibTransId="{644E40F6-EFFF-4A50-A01F-37DA80B20D8F}"/>
    <dgm:cxn modelId="{38D98BD6-3EFA-41F7-B686-CF6FAC3723A4}" srcId="{A329689B-F547-49DA-879F-C70B8A8AD99C}" destId="{329F2D17-AD16-4D80-AEE0-777F83B396E3}" srcOrd="6" destOrd="0" parTransId="{6B476CFB-C45E-4DDF-9CA4-B8776B2A613A}" sibTransId="{86AF5ED6-ADAD-46BE-BF0E-2CD3C32BEC53}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82EE310A-A3ED-4826-9A39-0A1258CBF58C}" type="presParOf" srcId="{55E0A832-F3A2-4621-A966-415873BDA86E}" destId="{37B5458E-473F-486B-B458-66591B347782}" srcOrd="2" destOrd="0" presId="urn:microsoft.com/office/officeart/2005/8/layout/vList2"/>
    <dgm:cxn modelId="{C5C228E6-3841-4EAB-B70F-709F69AE8935}" type="presParOf" srcId="{55E0A832-F3A2-4621-A966-415873BDA86E}" destId="{B9162D9D-2A78-4FF5-882D-05D21C1A373F}" srcOrd="3" destOrd="0" presId="urn:microsoft.com/office/officeart/2005/8/layout/vList2"/>
    <dgm:cxn modelId="{E01B6C37-B73D-441B-8172-0893BF715124}" type="presParOf" srcId="{55E0A832-F3A2-4621-A966-415873BDA86E}" destId="{DE097859-5A11-4876-ABDC-53BE8D492093}" srcOrd="4" destOrd="0" presId="urn:microsoft.com/office/officeart/2005/8/layout/vList2"/>
    <dgm:cxn modelId="{EFF20375-5CE1-4332-9696-4818C1466719}" type="presParOf" srcId="{55E0A832-F3A2-4621-A966-415873BDA86E}" destId="{610B8024-9ADB-4D7C-B967-23721742D6DA}" srcOrd="5" destOrd="0" presId="urn:microsoft.com/office/officeart/2005/8/layout/vList2"/>
    <dgm:cxn modelId="{1E3E998D-B474-4898-BF84-61383BE29735}" type="presParOf" srcId="{55E0A832-F3A2-4621-A966-415873BDA86E}" destId="{F49CEF6C-EE34-4B2A-BC7D-89F15CA61CC0}" srcOrd="6" destOrd="0" presId="urn:microsoft.com/office/officeart/2005/8/layout/vList2"/>
    <dgm:cxn modelId="{11C63112-2B1F-4797-96B3-1E44C7D7C644}" type="presParOf" srcId="{55E0A832-F3A2-4621-A966-415873BDA86E}" destId="{94228B98-9505-449A-AEA9-3894E8E45CCB}" srcOrd="7" destOrd="0" presId="urn:microsoft.com/office/officeart/2005/8/layout/vList2"/>
    <dgm:cxn modelId="{65EECA80-56EC-413E-AEBD-9D472C61B898}" type="presParOf" srcId="{55E0A832-F3A2-4621-A966-415873BDA86E}" destId="{B1896AFD-4E7A-4664-B756-8A776AF54679}" srcOrd="8" destOrd="0" presId="urn:microsoft.com/office/officeart/2005/8/layout/vList2"/>
    <dgm:cxn modelId="{C38BC24D-A54F-476F-8F16-EC9DD06F27BA}" type="presParOf" srcId="{55E0A832-F3A2-4621-A966-415873BDA86E}" destId="{5EBEBC8A-B878-468A-8B77-0374EA8A6D83}" srcOrd="9" destOrd="0" presId="urn:microsoft.com/office/officeart/2005/8/layout/vList2"/>
    <dgm:cxn modelId="{E0D890A5-A2A1-4DF5-868A-145F5A624849}" type="presParOf" srcId="{55E0A832-F3A2-4621-A966-415873BDA86E}" destId="{733AC3BE-5D73-41C0-AA44-65F8BBF973C9}" srcOrd="10" destOrd="0" presId="urn:microsoft.com/office/officeart/2005/8/layout/vList2"/>
    <dgm:cxn modelId="{9015F559-161C-4D93-9125-1408BB7C9B6F}" type="presParOf" srcId="{55E0A832-F3A2-4621-A966-415873BDA86E}" destId="{52C82733-3451-4B57-9032-A18975E8BE69}" srcOrd="11" destOrd="0" presId="urn:microsoft.com/office/officeart/2005/8/layout/vList2"/>
    <dgm:cxn modelId="{54D8F96C-48B0-4A1D-AA75-3F8337DE8BB8}" type="presParOf" srcId="{55E0A832-F3A2-4621-A966-415873BDA86E}" destId="{27EA81C7-4534-411F-A83B-9455757B4A4A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Acknowledgement and References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98F22291-49C1-4C82-ADFE-BF483DAF7C7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A1D2FBC1-61D6-4C4C-BA35-6ACDC267A05F}" type="parTrans" cxnId="{C8CD8BBC-E6EB-4F15-929A-9EEF84729648}">
      <dgm:prSet/>
      <dgm:spPr/>
      <dgm:t>
        <a:bodyPr/>
        <a:lstStyle/>
        <a:p>
          <a:endParaRPr lang="en-US"/>
        </a:p>
      </dgm:t>
    </dgm:pt>
    <dgm:pt modelId="{644E40F6-EFFF-4A50-A01F-37DA80B20D8F}" type="sibTrans" cxnId="{C8CD8BBC-E6EB-4F15-929A-9EEF84729648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Technical Details of Design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Practical Considerations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Reflection on Individual and Teamwork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43521B8E-DBBA-4012-9B68-7E42B4DDF9D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Demonstration</a:t>
          </a:r>
          <a:endParaRPr lang="en-US" dirty="0"/>
        </a:p>
      </dgm:t>
    </dgm:pt>
    <dgm:pt modelId="{39B1BC7F-A821-4C00-A68F-86A30B96BC3E}" type="parTrans" cxnId="{3389EDA1-72E1-41D5-921F-163EDE87EA96}">
      <dgm:prSet/>
      <dgm:spPr/>
    </dgm:pt>
    <dgm:pt modelId="{DB2E9F76-A6BF-4703-9089-E3FB9D5B7614}" type="sibTrans" cxnId="{3389EDA1-72E1-41D5-921F-163EDE87EA96}">
      <dgm:prSet/>
      <dgm:spPr/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37B5458E-473F-486B-B458-66591B347782}" type="pres">
      <dgm:prSet presAssocID="{98F22291-49C1-4C82-ADFE-BF483DAF7C7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62D9D-2A78-4FF5-882D-05D21C1A373F}" type="pres">
      <dgm:prSet presAssocID="{644E40F6-EFFF-4A50-A01F-37DA80B20D8F}" presName="spacer" presStyleCnt="0"/>
      <dgm:spPr/>
    </dgm:pt>
    <dgm:pt modelId="{DE097859-5A11-4876-ABDC-53BE8D492093}" type="pres">
      <dgm:prSet presAssocID="{C61D7E84-214E-4ED2-81F0-A9A6F9386EB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AF2E723D-76DA-48EA-876E-3B8B2A554D1E}" type="pres">
      <dgm:prSet presAssocID="{43521B8E-DBBA-4012-9B68-7E42B4DDF9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A7AA845-A802-4465-812D-121EC0DB1AF7}" type="pres">
      <dgm:prSet presAssocID="{DB2E9F76-A6BF-4703-9089-E3FB9D5B7614}" presName="spacer" presStyleCnt="0"/>
      <dgm:spPr/>
    </dgm:pt>
    <dgm:pt modelId="{B1896AFD-4E7A-4664-B756-8A776AF54679}" type="pres">
      <dgm:prSet presAssocID="{3C013967-A679-40AC-A07F-011B2EAF3F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27EA81C7-4534-411F-A83B-9455757B4A4A}" type="pres">
      <dgm:prSet presAssocID="{329F2D17-AD16-4D80-AEE0-777F83B396E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4" destOrd="0" parTransId="{CF05CB12-71D2-48FD-88AB-075454A4D856}" sibTransId="{9B11575A-C919-4A98-963C-ABF2F6D7107B}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2" destOrd="0" parTransId="{E967C6D6-CFDF-4247-A242-7BF52A395F55}" sibTransId="{CC71AA43-3033-43A4-AC90-5EF457CBE454}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7F1A6C52-4675-4530-8AAD-9BB82D535613}" type="presOf" srcId="{98F22291-49C1-4C82-ADFE-BF483DAF7C71}" destId="{37B5458E-473F-486B-B458-66591B347782}" srcOrd="0" destOrd="0" presId="urn:microsoft.com/office/officeart/2005/8/layout/vList2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3389EDA1-72E1-41D5-921F-163EDE87EA96}" srcId="{A329689B-F547-49DA-879F-C70B8A8AD99C}" destId="{43521B8E-DBBA-4012-9B68-7E42B4DDF9D7}" srcOrd="3" destOrd="0" parTransId="{39B1BC7F-A821-4C00-A68F-86A30B96BC3E}" sibTransId="{DB2E9F76-A6BF-4703-9089-E3FB9D5B7614}"/>
    <dgm:cxn modelId="{CA06AFAE-B088-4E4F-9F2C-EC04DA48324A}" srcId="{A329689B-F547-49DA-879F-C70B8A8AD99C}" destId="{D8AFC951-95C8-4CCA-B56D-9A607F2D0A5B}" srcOrd="5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C8CD8BBC-E6EB-4F15-929A-9EEF84729648}" srcId="{A329689B-F547-49DA-879F-C70B8A8AD99C}" destId="{98F22291-49C1-4C82-ADFE-BF483DAF7C71}" srcOrd="1" destOrd="0" parTransId="{A1D2FBC1-61D6-4C4C-BA35-6ACDC267A05F}" sibTransId="{644E40F6-EFFF-4A50-A01F-37DA80B20D8F}"/>
    <dgm:cxn modelId="{38D98BD6-3EFA-41F7-B686-CF6FAC3723A4}" srcId="{A329689B-F547-49DA-879F-C70B8A8AD99C}" destId="{329F2D17-AD16-4D80-AEE0-777F83B396E3}" srcOrd="6" destOrd="0" parTransId="{6B476CFB-C45E-4DDF-9CA4-B8776B2A613A}" sibTransId="{86AF5ED6-ADAD-46BE-BF0E-2CD3C32BEC53}"/>
    <dgm:cxn modelId="{AABCD8E0-FA8E-4579-8CF8-7D4BFFA199E7}" type="presOf" srcId="{43521B8E-DBBA-4012-9B68-7E42B4DDF9D7}" destId="{AF2E723D-76DA-48EA-876E-3B8B2A554D1E}" srcOrd="0" destOrd="0" presId="urn:microsoft.com/office/officeart/2005/8/layout/vList2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82EE310A-A3ED-4826-9A39-0A1258CBF58C}" type="presParOf" srcId="{55E0A832-F3A2-4621-A966-415873BDA86E}" destId="{37B5458E-473F-486B-B458-66591B347782}" srcOrd="2" destOrd="0" presId="urn:microsoft.com/office/officeart/2005/8/layout/vList2"/>
    <dgm:cxn modelId="{C5C228E6-3841-4EAB-B70F-709F69AE8935}" type="presParOf" srcId="{55E0A832-F3A2-4621-A966-415873BDA86E}" destId="{B9162D9D-2A78-4FF5-882D-05D21C1A373F}" srcOrd="3" destOrd="0" presId="urn:microsoft.com/office/officeart/2005/8/layout/vList2"/>
    <dgm:cxn modelId="{E01B6C37-B73D-441B-8172-0893BF715124}" type="presParOf" srcId="{55E0A832-F3A2-4621-A966-415873BDA86E}" destId="{DE097859-5A11-4876-ABDC-53BE8D492093}" srcOrd="4" destOrd="0" presId="urn:microsoft.com/office/officeart/2005/8/layout/vList2"/>
    <dgm:cxn modelId="{EFF20375-5CE1-4332-9696-4818C1466719}" type="presParOf" srcId="{55E0A832-F3A2-4621-A966-415873BDA86E}" destId="{610B8024-9ADB-4D7C-B967-23721742D6DA}" srcOrd="5" destOrd="0" presId="urn:microsoft.com/office/officeart/2005/8/layout/vList2"/>
    <dgm:cxn modelId="{9AC57945-542F-470C-989D-15A5BD2C120C}" type="presParOf" srcId="{55E0A832-F3A2-4621-A966-415873BDA86E}" destId="{AF2E723D-76DA-48EA-876E-3B8B2A554D1E}" srcOrd="6" destOrd="0" presId="urn:microsoft.com/office/officeart/2005/8/layout/vList2"/>
    <dgm:cxn modelId="{7516A387-3F66-4F67-A499-BCEB822212BB}" type="presParOf" srcId="{55E0A832-F3A2-4621-A966-415873BDA86E}" destId="{EA7AA845-A802-4465-812D-121EC0DB1AF7}" srcOrd="7" destOrd="0" presId="urn:microsoft.com/office/officeart/2005/8/layout/vList2"/>
    <dgm:cxn modelId="{65EECA80-56EC-413E-AEBD-9D472C61B898}" type="presParOf" srcId="{55E0A832-F3A2-4621-A966-415873BDA86E}" destId="{B1896AFD-4E7A-4664-B756-8A776AF54679}" srcOrd="8" destOrd="0" presId="urn:microsoft.com/office/officeart/2005/8/layout/vList2"/>
    <dgm:cxn modelId="{C38BC24D-A54F-476F-8F16-EC9DD06F27BA}" type="presParOf" srcId="{55E0A832-F3A2-4621-A966-415873BDA86E}" destId="{5EBEBC8A-B878-468A-8B77-0374EA8A6D83}" srcOrd="9" destOrd="0" presId="urn:microsoft.com/office/officeart/2005/8/layout/vList2"/>
    <dgm:cxn modelId="{E0D890A5-A2A1-4DF5-868A-145F5A624849}" type="presParOf" srcId="{55E0A832-F3A2-4621-A966-415873BDA86E}" destId="{733AC3BE-5D73-41C0-AA44-65F8BBF973C9}" srcOrd="10" destOrd="0" presId="urn:microsoft.com/office/officeart/2005/8/layout/vList2"/>
    <dgm:cxn modelId="{9015F559-161C-4D93-9125-1408BB7C9B6F}" type="presParOf" srcId="{55E0A832-F3A2-4621-A966-415873BDA86E}" destId="{52C82733-3451-4B57-9032-A18975E8BE69}" srcOrd="11" destOrd="0" presId="urn:microsoft.com/office/officeart/2005/8/layout/vList2"/>
    <dgm:cxn modelId="{54D8F96C-48B0-4A1D-AA75-3F8337DE8BB8}" type="presParOf" srcId="{55E0A832-F3A2-4621-A966-415873BDA86E}" destId="{27EA81C7-4534-411F-A83B-9455757B4A4A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Acknowledgement and References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98F22291-49C1-4C82-ADFE-BF483DAF7C7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A1D2FBC1-61D6-4C4C-BA35-6ACDC267A05F}" type="parTrans" cxnId="{C8CD8BBC-E6EB-4F15-929A-9EEF84729648}">
      <dgm:prSet/>
      <dgm:spPr/>
      <dgm:t>
        <a:bodyPr/>
        <a:lstStyle/>
        <a:p>
          <a:endParaRPr lang="en-US"/>
        </a:p>
      </dgm:t>
    </dgm:pt>
    <dgm:pt modelId="{644E40F6-EFFF-4A50-A01F-37DA80B20D8F}" type="sibTrans" cxnId="{C8CD8BBC-E6EB-4F15-929A-9EEF84729648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Technical Details of Design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Practical Considerations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Reflection on Individual and Teamwork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37B5458E-473F-486B-B458-66591B347782}" type="pres">
      <dgm:prSet presAssocID="{98F22291-49C1-4C82-ADFE-BF483DAF7C7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9162D9D-2A78-4FF5-882D-05D21C1A373F}" type="pres">
      <dgm:prSet presAssocID="{644E40F6-EFFF-4A50-A01F-37DA80B20D8F}" presName="spacer" presStyleCnt="0"/>
      <dgm:spPr/>
    </dgm:pt>
    <dgm:pt modelId="{DE097859-5A11-4876-ABDC-53BE8D492093}" type="pres">
      <dgm:prSet presAssocID="{C61D7E84-214E-4ED2-81F0-A9A6F9386EB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B1896AFD-4E7A-4664-B756-8A776AF54679}" type="pres">
      <dgm:prSet presAssocID="{3C013967-A679-40AC-A07F-011B2EAF3F5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27EA81C7-4534-411F-A83B-9455757B4A4A}" type="pres">
      <dgm:prSet presAssocID="{329F2D17-AD16-4D80-AEE0-777F83B396E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3" destOrd="0" parTransId="{CF05CB12-71D2-48FD-88AB-075454A4D856}" sibTransId="{9B11575A-C919-4A98-963C-ABF2F6D7107B}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2" destOrd="0" parTransId="{E967C6D6-CFDF-4247-A242-7BF52A395F55}" sibTransId="{CC71AA43-3033-43A4-AC90-5EF457CBE454}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7F1A6C52-4675-4530-8AAD-9BB82D535613}" type="presOf" srcId="{98F22291-49C1-4C82-ADFE-BF483DAF7C71}" destId="{37B5458E-473F-486B-B458-66591B347782}" srcOrd="0" destOrd="0" presId="urn:microsoft.com/office/officeart/2005/8/layout/vList2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CA06AFAE-B088-4E4F-9F2C-EC04DA48324A}" srcId="{A329689B-F547-49DA-879F-C70B8A8AD99C}" destId="{D8AFC951-95C8-4CCA-B56D-9A607F2D0A5B}" srcOrd="4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C8CD8BBC-E6EB-4F15-929A-9EEF84729648}" srcId="{A329689B-F547-49DA-879F-C70B8A8AD99C}" destId="{98F22291-49C1-4C82-ADFE-BF483DAF7C71}" srcOrd="1" destOrd="0" parTransId="{A1D2FBC1-61D6-4C4C-BA35-6ACDC267A05F}" sibTransId="{644E40F6-EFFF-4A50-A01F-37DA80B20D8F}"/>
    <dgm:cxn modelId="{38D98BD6-3EFA-41F7-B686-CF6FAC3723A4}" srcId="{A329689B-F547-49DA-879F-C70B8A8AD99C}" destId="{329F2D17-AD16-4D80-AEE0-777F83B396E3}" srcOrd="5" destOrd="0" parTransId="{6B476CFB-C45E-4DDF-9CA4-B8776B2A613A}" sibTransId="{86AF5ED6-ADAD-46BE-BF0E-2CD3C32BEC53}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82EE310A-A3ED-4826-9A39-0A1258CBF58C}" type="presParOf" srcId="{55E0A832-F3A2-4621-A966-415873BDA86E}" destId="{37B5458E-473F-486B-B458-66591B347782}" srcOrd="2" destOrd="0" presId="urn:microsoft.com/office/officeart/2005/8/layout/vList2"/>
    <dgm:cxn modelId="{C5C228E6-3841-4EAB-B70F-709F69AE8935}" type="presParOf" srcId="{55E0A832-F3A2-4621-A966-415873BDA86E}" destId="{B9162D9D-2A78-4FF5-882D-05D21C1A373F}" srcOrd="3" destOrd="0" presId="urn:microsoft.com/office/officeart/2005/8/layout/vList2"/>
    <dgm:cxn modelId="{E01B6C37-B73D-441B-8172-0893BF715124}" type="presParOf" srcId="{55E0A832-F3A2-4621-A966-415873BDA86E}" destId="{DE097859-5A11-4876-ABDC-53BE8D492093}" srcOrd="4" destOrd="0" presId="urn:microsoft.com/office/officeart/2005/8/layout/vList2"/>
    <dgm:cxn modelId="{EFF20375-5CE1-4332-9696-4818C1466719}" type="presParOf" srcId="{55E0A832-F3A2-4621-A966-415873BDA86E}" destId="{610B8024-9ADB-4D7C-B967-23721742D6DA}" srcOrd="5" destOrd="0" presId="urn:microsoft.com/office/officeart/2005/8/layout/vList2"/>
    <dgm:cxn modelId="{65EECA80-56EC-413E-AEBD-9D472C61B898}" type="presParOf" srcId="{55E0A832-F3A2-4621-A966-415873BDA86E}" destId="{B1896AFD-4E7A-4664-B756-8A776AF54679}" srcOrd="6" destOrd="0" presId="urn:microsoft.com/office/officeart/2005/8/layout/vList2"/>
    <dgm:cxn modelId="{C38BC24D-A54F-476F-8F16-EC9DD06F27BA}" type="presParOf" srcId="{55E0A832-F3A2-4621-A966-415873BDA86E}" destId="{5EBEBC8A-B878-468A-8B77-0374EA8A6D83}" srcOrd="7" destOrd="0" presId="urn:microsoft.com/office/officeart/2005/8/layout/vList2"/>
    <dgm:cxn modelId="{E0D890A5-A2A1-4DF5-868A-145F5A624849}" type="presParOf" srcId="{55E0A832-F3A2-4621-A966-415873BDA86E}" destId="{733AC3BE-5D73-41C0-AA44-65F8BBF973C9}" srcOrd="8" destOrd="0" presId="urn:microsoft.com/office/officeart/2005/8/layout/vList2"/>
    <dgm:cxn modelId="{9015F559-161C-4D93-9125-1408BB7C9B6F}" type="presParOf" srcId="{55E0A832-F3A2-4621-A966-415873BDA86E}" destId="{52C82733-3451-4B57-9032-A18975E8BE69}" srcOrd="9" destOrd="0" presId="urn:microsoft.com/office/officeart/2005/8/layout/vList2"/>
    <dgm:cxn modelId="{54D8F96C-48B0-4A1D-AA75-3F8337DE8BB8}" type="presParOf" srcId="{55E0A832-F3A2-4621-A966-415873BDA86E}" destId="{27EA81C7-4534-411F-A83B-9455757B4A4A}" srcOrd="1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Acknowledgement and References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98F22291-49C1-4C82-ADFE-BF483DAF7C7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A1D2FBC1-61D6-4C4C-BA35-6ACDC267A05F}" type="parTrans" cxnId="{C8CD8BBC-E6EB-4F15-929A-9EEF84729648}">
      <dgm:prSet/>
      <dgm:spPr/>
      <dgm:t>
        <a:bodyPr/>
        <a:lstStyle/>
        <a:p>
          <a:endParaRPr lang="en-US"/>
        </a:p>
      </dgm:t>
    </dgm:pt>
    <dgm:pt modelId="{644E40F6-EFFF-4A50-A01F-37DA80B20D8F}" type="sibTrans" cxnId="{C8CD8BBC-E6EB-4F15-929A-9EEF84729648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Technical Details of Design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/>
      <dgm:spPr>
        <a:solidFill>
          <a:srgbClr val="D9D9D9"/>
        </a:solidFill>
      </dgm:spPr>
      <dgm:t>
        <a:bodyPr/>
        <a:lstStyle/>
        <a:p>
          <a:r>
            <a:rPr lang="en-US" dirty="0"/>
            <a:t>Practical Considerations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Reflection on Individual and Teamwork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E468F92B-CA6A-45F5-B966-94C2F88A5B93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Demonstration</a:t>
          </a:r>
          <a:endParaRPr lang="en-US" dirty="0"/>
        </a:p>
      </dgm:t>
    </dgm:pt>
    <dgm:pt modelId="{F990A06F-284E-41F9-907C-8C6DE6478AB2}" type="parTrans" cxnId="{3F291941-C2A5-4339-8771-C1A63BD24F4B}">
      <dgm:prSet/>
      <dgm:spPr/>
      <dgm:t>
        <a:bodyPr/>
        <a:lstStyle/>
        <a:p>
          <a:endParaRPr lang="en-US"/>
        </a:p>
      </dgm:t>
    </dgm:pt>
    <dgm:pt modelId="{BEF415C7-DFCF-4036-A52D-71A5BEA265DD}" type="sibTrans" cxnId="{3F291941-C2A5-4339-8771-C1A63BD24F4B}">
      <dgm:prSet/>
      <dgm:spPr/>
      <dgm:t>
        <a:bodyPr/>
        <a:lstStyle/>
        <a:p>
          <a:endParaRPr lang="en-US"/>
        </a:p>
      </dgm:t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37B5458E-473F-486B-B458-66591B347782}" type="pres">
      <dgm:prSet presAssocID="{98F22291-49C1-4C82-ADFE-BF483DAF7C7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62D9D-2A78-4FF5-882D-05D21C1A373F}" type="pres">
      <dgm:prSet presAssocID="{644E40F6-EFFF-4A50-A01F-37DA80B20D8F}" presName="spacer" presStyleCnt="0"/>
      <dgm:spPr/>
    </dgm:pt>
    <dgm:pt modelId="{DE097859-5A11-4876-ABDC-53BE8D492093}" type="pres">
      <dgm:prSet presAssocID="{C61D7E84-214E-4ED2-81F0-A9A6F9386EB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80259FA9-8C5F-4B2B-8813-3F5C100B8BF0}" type="pres">
      <dgm:prSet presAssocID="{E468F92B-CA6A-45F5-B966-94C2F88A5B9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C4EAFD7-C38F-4A11-BD7C-5F3AE328A119}" type="pres">
      <dgm:prSet presAssocID="{BEF415C7-DFCF-4036-A52D-71A5BEA265DD}" presName="spacer" presStyleCnt="0"/>
      <dgm:spPr/>
    </dgm:pt>
    <dgm:pt modelId="{B1896AFD-4E7A-4664-B756-8A776AF54679}" type="pres">
      <dgm:prSet presAssocID="{3C013967-A679-40AC-A07F-011B2EAF3F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27EA81C7-4534-411F-A83B-9455757B4A4A}" type="pres">
      <dgm:prSet presAssocID="{329F2D17-AD16-4D80-AEE0-777F83B396E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4" destOrd="0" parTransId="{CF05CB12-71D2-48FD-88AB-075454A4D856}" sibTransId="{9B11575A-C919-4A98-963C-ABF2F6D7107B}"/>
    <dgm:cxn modelId="{3F291941-C2A5-4339-8771-C1A63BD24F4B}" srcId="{A329689B-F547-49DA-879F-C70B8A8AD99C}" destId="{E468F92B-CA6A-45F5-B966-94C2F88A5B93}" srcOrd="3" destOrd="0" parTransId="{F990A06F-284E-41F9-907C-8C6DE6478AB2}" sibTransId="{BEF415C7-DFCF-4036-A52D-71A5BEA265DD}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2" destOrd="0" parTransId="{E967C6D6-CFDF-4247-A242-7BF52A395F55}" sibTransId="{CC71AA43-3033-43A4-AC90-5EF457CBE454}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7F1A6C52-4675-4530-8AAD-9BB82D535613}" type="presOf" srcId="{98F22291-49C1-4C82-ADFE-BF483DAF7C71}" destId="{37B5458E-473F-486B-B458-66591B347782}" srcOrd="0" destOrd="0" presId="urn:microsoft.com/office/officeart/2005/8/layout/vList2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34C74D8F-973B-4D38-BE0C-D7A6AFFF5057}" type="presOf" srcId="{E468F92B-CA6A-45F5-B966-94C2F88A5B93}" destId="{80259FA9-8C5F-4B2B-8813-3F5C100B8BF0}" srcOrd="0" destOrd="0" presId="urn:microsoft.com/office/officeart/2005/8/layout/vList2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CA06AFAE-B088-4E4F-9F2C-EC04DA48324A}" srcId="{A329689B-F547-49DA-879F-C70B8A8AD99C}" destId="{D8AFC951-95C8-4CCA-B56D-9A607F2D0A5B}" srcOrd="5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C8CD8BBC-E6EB-4F15-929A-9EEF84729648}" srcId="{A329689B-F547-49DA-879F-C70B8A8AD99C}" destId="{98F22291-49C1-4C82-ADFE-BF483DAF7C71}" srcOrd="1" destOrd="0" parTransId="{A1D2FBC1-61D6-4C4C-BA35-6ACDC267A05F}" sibTransId="{644E40F6-EFFF-4A50-A01F-37DA80B20D8F}"/>
    <dgm:cxn modelId="{38D98BD6-3EFA-41F7-B686-CF6FAC3723A4}" srcId="{A329689B-F547-49DA-879F-C70B8A8AD99C}" destId="{329F2D17-AD16-4D80-AEE0-777F83B396E3}" srcOrd="6" destOrd="0" parTransId="{6B476CFB-C45E-4DDF-9CA4-B8776B2A613A}" sibTransId="{86AF5ED6-ADAD-46BE-BF0E-2CD3C32BEC53}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82EE310A-A3ED-4826-9A39-0A1258CBF58C}" type="presParOf" srcId="{55E0A832-F3A2-4621-A966-415873BDA86E}" destId="{37B5458E-473F-486B-B458-66591B347782}" srcOrd="2" destOrd="0" presId="urn:microsoft.com/office/officeart/2005/8/layout/vList2"/>
    <dgm:cxn modelId="{C5C228E6-3841-4EAB-B70F-709F69AE8935}" type="presParOf" srcId="{55E0A832-F3A2-4621-A966-415873BDA86E}" destId="{B9162D9D-2A78-4FF5-882D-05D21C1A373F}" srcOrd="3" destOrd="0" presId="urn:microsoft.com/office/officeart/2005/8/layout/vList2"/>
    <dgm:cxn modelId="{E01B6C37-B73D-441B-8172-0893BF715124}" type="presParOf" srcId="{55E0A832-F3A2-4621-A966-415873BDA86E}" destId="{DE097859-5A11-4876-ABDC-53BE8D492093}" srcOrd="4" destOrd="0" presId="urn:microsoft.com/office/officeart/2005/8/layout/vList2"/>
    <dgm:cxn modelId="{EFF20375-5CE1-4332-9696-4818C1466719}" type="presParOf" srcId="{55E0A832-F3A2-4621-A966-415873BDA86E}" destId="{610B8024-9ADB-4D7C-B967-23721742D6DA}" srcOrd="5" destOrd="0" presId="urn:microsoft.com/office/officeart/2005/8/layout/vList2"/>
    <dgm:cxn modelId="{5DAB0694-D668-43C6-83E4-F4A504A0E5B1}" type="presParOf" srcId="{55E0A832-F3A2-4621-A966-415873BDA86E}" destId="{80259FA9-8C5F-4B2B-8813-3F5C100B8BF0}" srcOrd="6" destOrd="0" presId="urn:microsoft.com/office/officeart/2005/8/layout/vList2"/>
    <dgm:cxn modelId="{7CA4F9EA-62BF-499B-B6F6-1C71F0FA757C}" type="presParOf" srcId="{55E0A832-F3A2-4621-A966-415873BDA86E}" destId="{4C4EAFD7-C38F-4A11-BD7C-5F3AE328A119}" srcOrd="7" destOrd="0" presId="urn:microsoft.com/office/officeart/2005/8/layout/vList2"/>
    <dgm:cxn modelId="{65EECA80-56EC-413E-AEBD-9D472C61B898}" type="presParOf" srcId="{55E0A832-F3A2-4621-A966-415873BDA86E}" destId="{B1896AFD-4E7A-4664-B756-8A776AF54679}" srcOrd="8" destOrd="0" presId="urn:microsoft.com/office/officeart/2005/8/layout/vList2"/>
    <dgm:cxn modelId="{C38BC24D-A54F-476F-8F16-EC9DD06F27BA}" type="presParOf" srcId="{55E0A832-F3A2-4621-A966-415873BDA86E}" destId="{5EBEBC8A-B878-468A-8B77-0374EA8A6D83}" srcOrd="9" destOrd="0" presId="urn:microsoft.com/office/officeart/2005/8/layout/vList2"/>
    <dgm:cxn modelId="{E0D890A5-A2A1-4DF5-868A-145F5A624849}" type="presParOf" srcId="{55E0A832-F3A2-4621-A966-415873BDA86E}" destId="{733AC3BE-5D73-41C0-AA44-65F8BBF973C9}" srcOrd="10" destOrd="0" presId="urn:microsoft.com/office/officeart/2005/8/layout/vList2"/>
    <dgm:cxn modelId="{9015F559-161C-4D93-9125-1408BB7C9B6F}" type="presParOf" srcId="{55E0A832-F3A2-4621-A966-415873BDA86E}" destId="{52C82733-3451-4B57-9032-A18975E8BE69}" srcOrd="11" destOrd="0" presId="urn:microsoft.com/office/officeart/2005/8/layout/vList2"/>
    <dgm:cxn modelId="{54D8F96C-48B0-4A1D-AA75-3F8337DE8BB8}" type="presParOf" srcId="{55E0A832-F3A2-4621-A966-415873BDA86E}" destId="{27EA81C7-4534-411F-A83B-9455757B4A4A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Acknowledgement and References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98F22291-49C1-4C82-ADFE-BF483DAF7C7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A1D2FBC1-61D6-4C4C-BA35-6ACDC267A05F}" type="parTrans" cxnId="{C8CD8BBC-E6EB-4F15-929A-9EEF84729648}">
      <dgm:prSet/>
      <dgm:spPr/>
      <dgm:t>
        <a:bodyPr/>
        <a:lstStyle/>
        <a:p>
          <a:endParaRPr lang="en-US"/>
        </a:p>
      </dgm:t>
    </dgm:pt>
    <dgm:pt modelId="{644E40F6-EFFF-4A50-A01F-37DA80B20D8F}" type="sibTrans" cxnId="{C8CD8BBC-E6EB-4F15-929A-9EEF84729648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Technical Details of Design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Practical Considerations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Reflection on Individual and Teamwork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E468F92B-CA6A-45F5-B966-94C2F88A5B9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Demonstration</a:t>
          </a:r>
        </a:p>
      </dgm:t>
    </dgm:pt>
    <dgm:pt modelId="{F990A06F-284E-41F9-907C-8C6DE6478AB2}" type="parTrans" cxnId="{3F291941-C2A5-4339-8771-C1A63BD24F4B}">
      <dgm:prSet/>
      <dgm:spPr/>
    </dgm:pt>
    <dgm:pt modelId="{BEF415C7-DFCF-4036-A52D-71A5BEA265DD}" type="sibTrans" cxnId="{3F291941-C2A5-4339-8771-C1A63BD24F4B}">
      <dgm:prSet/>
      <dgm:spPr/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37B5458E-473F-486B-B458-66591B347782}" type="pres">
      <dgm:prSet presAssocID="{98F22291-49C1-4C82-ADFE-BF483DAF7C7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62D9D-2A78-4FF5-882D-05D21C1A373F}" type="pres">
      <dgm:prSet presAssocID="{644E40F6-EFFF-4A50-A01F-37DA80B20D8F}" presName="spacer" presStyleCnt="0"/>
      <dgm:spPr/>
    </dgm:pt>
    <dgm:pt modelId="{DE097859-5A11-4876-ABDC-53BE8D492093}" type="pres">
      <dgm:prSet presAssocID="{C61D7E84-214E-4ED2-81F0-A9A6F9386EB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80259FA9-8C5F-4B2B-8813-3F5C100B8BF0}" type="pres">
      <dgm:prSet presAssocID="{E468F92B-CA6A-45F5-B966-94C2F88A5B9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C4EAFD7-C38F-4A11-BD7C-5F3AE328A119}" type="pres">
      <dgm:prSet presAssocID="{BEF415C7-DFCF-4036-A52D-71A5BEA265DD}" presName="spacer" presStyleCnt="0"/>
      <dgm:spPr/>
    </dgm:pt>
    <dgm:pt modelId="{B1896AFD-4E7A-4664-B756-8A776AF54679}" type="pres">
      <dgm:prSet presAssocID="{3C013967-A679-40AC-A07F-011B2EAF3F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27EA81C7-4534-411F-A83B-9455757B4A4A}" type="pres">
      <dgm:prSet presAssocID="{329F2D17-AD16-4D80-AEE0-777F83B396E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4" destOrd="0" parTransId="{CF05CB12-71D2-48FD-88AB-075454A4D856}" sibTransId="{9B11575A-C919-4A98-963C-ABF2F6D7107B}"/>
    <dgm:cxn modelId="{3F291941-C2A5-4339-8771-C1A63BD24F4B}" srcId="{A329689B-F547-49DA-879F-C70B8A8AD99C}" destId="{E468F92B-CA6A-45F5-B966-94C2F88A5B93}" srcOrd="3" destOrd="0" parTransId="{F990A06F-284E-41F9-907C-8C6DE6478AB2}" sibTransId="{BEF415C7-DFCF-4036-A52D-71A5BEA265DD}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2" destOrd="0" parTransId="{E967C6D6-CFDF-4247-A242-7BF52A395F55}" sibTransId="{CC71AA43-3033-43A4-AC90-5EF457CBE454}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7F1A6C52-4675-4530-8AAD-9BB82D535613}" type="presOf" srcId="{98F22291-49C1-4C82-ADFE-BF483DAF7C71}" destId="{37B5458E-473F-486B-B458-66591B347782}" srcOrd="0" destOrd="0" presId="urn:microsoft.com/office/officeart/2005/8/layout/vList2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34C74D8F-973B-4D38-BE0C-D7A6AFFF5057}" type="presOf" srcId="{E468F92B-CA6A-45F5-B966-94C2F88A5B93}" destId="{80259FA9-8C5F-4B2B-8813-3F5C100B8BF0}" srcOrd="0" destOrd="0" presId="urn:microsoft.com/office/officeart/2005/8/layout/vList2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CA06AFAE-B088-4E4F-9F2C-EC04DA48324A}" srcId="{A329689B-F547-49DA-879F-C70B8A8AD99C}" destId="{D8AFC951-95C8-4CCA-B56D-9A607F2D0A5B}" srcOrd="5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C8CD8BBC-E6EB-4F15-929A-9EEF84729648}" srcId="{A329689B-F547-49DA-879F-C70B8A8AD99C}" destId="{98F22291-49C1-4C82-ADFE-BF483DAF7C71}" srcOrd="1" destOrd="0" parTransId="{A1D2FBC1-61D6-4C4C-BA35-6ACDC267A05F}" sibTransId="{644E40F6-EFFF-4A50-A01F-37DA80B20D8F}"/>
    <dgm:cxn modelId="{38D98BD6-3EFA-41F7-B686-CF6FAC3723A4}" srcId="{A329689B-F547-49DA-879F-C70B8A8AD99C}" destId="{329F2D17-AD16-4D80-AEE0-777F83B396E3}" srcOrd="6" destOrd="0" parTransId="{6B476CFB-C45E-4DDF-9CA4-B8776B2A613A}" sibTransId="{86AF5ED6-ADAD-46BE-BF0E-2CD3C32BEC53}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82EE310A-A3ED-4826-9A39-0A1258CBF58C}" type="presParOf" srcId="{55E0A832-F3A2-4621-A966-415873BDA86E}" destId="{37B5458E-473F-486B-B458-66591B347782}" srcOrd="2" destOrd="0" presId="urn:microsoft.com/office/officeart/2005/8/layout/vList2"/>
    <dgm:cxn modelId="{C5C228E6-3841-4EAB-B70F-709F69AE8935}" type="presParOf" srcId="{55E0A832-F3A2-4621-A966-415873BDA86E}" destId="{B9162D9D-2A78-4FF5-882D-05D21C1A373F}" srcOrd="3" destOrd="0" presId="urn:microsoft.com/office/officeart/2005/8/layout/vList2"/>
    <dgm:cxn modelId="{E01B6C37-B73D-441B-8172-0893BF715124}" type="presParOf" srcId="{55E0A832-F3A2-4621-A966-415873BDA86E}" destId="{DE097859-5A11-4876-ABDC-53BE8D492093}" srcOrd="4" destOrd="0" presId="urn:microsoft.com/office/officeart/2005/8/layout/vList2"/>
    <dgm:cxn modelId="{EFF20375-5CE1-4332-9696-4818C1466719}" type="presParOf" srcId="{55E0A832-F3A2-4621-A966-415873BDA86E}" destId="{610B8024-9ADB-4D7C-B967-23721742D6DA}" srcOrd="5" destOrd="0" presId="urn:microsoft.com/office/officeart/2005/8/layout/vList2"/>
    <dgm:cxn modelId="{5DAB0694-D668-43C6-83E4-F4A504A0E5B1}" type="presParOf" srcId="{55E0A832-F3A2-4621-A966-415873BDA86E}" destId="{80259FA9-8C5F-4B2B-8813-3F5C100B8BF0}" srcOrd="6" destOrd="0" presId="urn:microsoft.com/office/officeart/2005/8/layout/vList2"/>
    <dgm:cxn modelId="{7CA4F9EA-62BF-499B-B6F6-1C71F0FA757C}" type="presParOf" srcId="{55E0A832-F3A2-4621-A966-415873BDA86E}" destId="{4C4EAFD7-C38F-4A11-BD7C-5F3AE328A119}" srcOrd="7" destOrd="0" presId="urn:microsoft.com/office/officeart/2005/8/layout/vList2"/>
    <dgm:cxn modelId="{65EECA80-56EC-413E-AEBD-9D472C61B898}" type="presParOf" srcId="{55E0A832-F3A2-4621-A966-415873BDA86E}" destId="{B1896AFD-4E7A-4664-B756-8A776AF54679}" srcOrd="8" destOrd="0" presId="urn:microsoft.com/office/officeart/2005/8/layout/vList2"/>
    <dgm:cxn modelId="{C38BC24D-A54F-476F-8F16-EC9DD06F27BA}" type="presParOf" srcId="{55E0A832-F3A2-4621-A966-415873BDA86E}" destId="{5EBEBC8A-B878-468A-8B77-0374EA8A6D83}" srcOrd="9" destOrd="0" presId="urn:microsoft.com/office/officeart/2005/8/layout/vList2"/>
    <dgm:cxn modelId="{E0D890A5-A2A1-4DF5-868A-145F5A624849}" type="presParOf" srcId="{55E0A832-F3A2-4621-A966-415873BDA86E}" destId="{733AC3BE-5D73-41C0-AA44-65F8BBF973C9}" srcOrd="10" destOrd="0" presId="urn:microsoft.com/office/officeart/2005/8/layout/vList2"/>
    <dgm:cxn modelId="{9015F559-161C-4D93-9125-1408BB7C9B6F}" type="presParOf" srcId="{55E0A832-F3A2-4621-A966-415873BDA86E}" destId="{52C82733-3451-4B57-9032-A18975E8BE69}" srcOrd="11" destOrd="0" presId="urn:microsoft.com/office/officeart/2005/8/layout/vList2"/>
    <dgm:cxn modelId="{54D8F96C-48B0-4A1D-AA75-3F8337DE8BB8}" type="presParOf" srcId="{55E0A832-F3A2-4621-A966-415873BDA86E}" destId="{27EA81C7-4534-411F-A83B-9455757B4A4A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Acknowledgement and References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98F22291-49C1-4C82-ADFE-BF483DAF7C7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A1D2FBC1-61D6-4C4C-BA35-6ACDC267A05F}" type="parTrans" cxnId="{C8CD8BBC-E6EB-4F15-929A-9EEF84729648}">
      <dgm:prSet/>
      <dgm:spPr/>
      <dgm:t>
        <a:bodyPr/>
        <a:lstStyle/>
        <a:p>
          <a:endParaRPr lang="en-US"/>
        </a:p>
      </dgm:t>
    </dgm:pt>
    <dgm:pt modelId="{644E40F6-EFFF-4A50-A01F-37DA80B20D8F}" type="sibTrans" cxnId="{C8CD8BBC-E6EB-4F15-929A-9EEF84729648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Technical Details of Design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Practical Considerations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Reflection on Individual and Teamwork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2614136B-3679-4EBB-B338-9EA371F2CAA7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Demonstration</a:t>
          </a:r>
          <a:endParaRPr lang="en-US" dirty="0"/>
        </a:p>
      </dgm:t>
    </dgm:pt>
    <dgm:pt modelId="{B0360B62-2925-445F-B95F-EDA445C006CE}" type="parTrans" cxnId="{E422AB56-FB95-46B9-8918-02A0C45083F0}">
      <dgm:prSet/>
      <dgm:spPr/>
    </dgm:pt>
    <dgm:pt modelId="{88E77192-E9FC-4365-9114-19F4FA54D2F0}" type="sibTrans" cxnId="{E422AB56-FB95-46B9-8918-02A0C45083F0}">
      <dgm:prSet/>
      <dgm:spPr/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37B5458E-473F-486B-B458-66591B347782}" type="pres">
      <dgm:prSet presAssocID="{98F22291-49C1-4C82-ADFE-BF483DAF7C7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62D9D-2A78-4FF5-882D-05D21C1A373F}" type="pres">
      <dgm:prSet presAssocID="{644E40F6-EFFF-4A50-A01F-37DA80B20D8F}" presName="spacer" presStyleCnt="0"/>
      <dgm:spPr/>
    </dgm:pt>
    <dgm:pt modelId="{DE097859-5A11-4876-ABDC-53BE8D492093}" type="pres">
      <dgm:prSet presAssocID="{C61D7E84-214E-4ED2-81F0-A9A6F9386EB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963FE3C2-5317-4214-9DC6-3A239BC1B1C2}" type="pres">
      <dgm:prSet presAssocID="{2614136B-3679-4EBB-B338-9EA371F2CAA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0F3D8C2-157B-49E4-850B-9B903137BCD6}" type="pres">
      <dgm:prSet presAssocID="{88E77192-E9FC-4365-9114-19F4FA54D2F0}" presName="spacer" presStyleCnt="0"/>
      <dgm:spPr/>
    </dgm:pt>
    <dgm:pt modelId="{B1896AFD-4E7A-4664-B756-8A776AF54679}" type="pres">
      <dgm:prSet presAssocID="{3C013967-A679-40AC-A07F-011B2EAF3F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27EA81C7-4534-411F-A83B-9455757B4A4A}" type="pres">
      <dgm:prSet presAssocID="{329F2D17-AD16-4D80-AEE0-777F83B396E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4" destOrd="0" parTransId="{CF05CB12-71D2-48FD-88AB-075454A4D856}" sibTransId="{9B11575A-C919-4A98-963C-ABF2F6D7107B}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2" destOrd="0" parTransId="{E967C6D6-CFDF-4247-A242-7BF52A395F55}" sibTransId="{CC71AA43-3033-43A4-AC90-5EF457CBE454}"/>
    <dgm:cxn modelId="{712A0A4E-7CDE-4191-9327-66D8B9C5D20A}" type="presOf" srcId="{2614136B-3679-4EBB-B338-9EA371F2CAA7}" destId="{963FE3C2-5317-4214-9DC6-3A239BC1B1C2}" srcOrd="0" destOrd="0" presId="urn:microsoft.com/office/officeart/2005/8/layout/vList2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7F1A6C52-4675-4530-8AAD-9BB82D535613}" type="presOf" srcId="{98F22291-49C1-4C82-ADFE-BF483DAF7C71}" destId="{37B5458E-473F-486B-B458-66591B347782}" srcOrd="0" destOrd="0" presId="urn:microsoft.com/office/officeart/2005/8/layout/vList2"/>
    <dgm:cxn modelId="{E422AB56-FB95-46B9-8918-02A0C45083F0}" srcId="{A329689B-F547-49DA-879F-C70B8A8AD99C}" destId="{2614136B-3679-4EBB-B338-9EA371F2CAA7}" srcOrd="3" destOrd="0" parTransId="{B0360B62-2925-445F-B95F-EDA445C006CE}" sibTransId="{88E77192-E9FC-4365-9114-19F4FA54D2F0}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CA06AFAE-B088-4E4F-9F2C-EC04DA48324A}" srcId="{A329689B-F547-49DA-879F-C70B8A8AD99C}" destId="{D8AFC951-95C8-4CCA-B56D-9A607F2D0A5B}" srcOrd="5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C8CD8BBC-E6EB-4F15-929A-9EEF84729648}" srcId="{A329689B-F547-49DA-879F-C70B8A8AD99C}" destId="{98F22291-49C1-4C82-ADFE-BF483DAF7C71}" srcOrd="1" destOrd="0" parTransId="{A1D2FBC1-61D6-4C4C-BA35-6ACDC267A05F}" sibTransId="{644E40F6-EFFF-4A50-A01F-37DA80B20D8F}"/>
    <dgm:cxn modelId="{38D98BD6-3EFA-41F7-B686-CF6FAC3723A4}" srcId="{A329689B-F547-49DA-879F-C70B8A8AD99C}" destId="{329F2D17-AD16-4D80-AEE0-777F83B396E3}" srcOrd="6" destOrd="0" parTransId="{6B476CFB-C45E-4DDF-9CA4-B8776B2A613A}" sibTransId="{86AF5ED6-ADAD-46BE-BF0E-2CD3C32BEC53}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82EE310A-A3ED-4826-9A39-0A1258CBF58C}" type="presParOf" srcId="{55E0A832-F3A2-4621-A966-415873BDA86E}" destId="{37B5458E-473F-486B-B458-66591B347782}" srcOrd="2" destOrd="0" presId="urn:microsoft.com/office/officeart/2005/8/layout/vList2"/>
    <dgm:cxn modelId="{C5C228E6-3841-4EAB-B70F-709F69AE8935}" type="presParOf" srcId="{55E0A832-F3A2-4621-A966-415873BDA86E}" destId="{B9162D9D-2A78-4FF5-882D-05D21C1A373F}" srcOrd="3" destOrd="0" presId="urn:microsoft.com/office/officeart/2005/8/layout/vList2"/>
    <dgm:cxn modelId="{E01B6C37-B73D-441B-8172-0893BF715124}" type="presParOf" srcId="{55E0A832-F3A2-4621-A966-415873BDA86E}" destId="{DE097859-5A11-4876-ABDC-53BE8D492093}" srcOrd="4" destOrd="0" presId="urn:microsoft.com/office/officeart/2005/8/layout/vList2"/>
    <dgm:cxn modelId="{EFF20375-5CE1-4332-9696-4818C1466719}" type="presParOf" srcId="{55E0A832-F3A2-4621-A966-415873BDA86E}" destId="{610B8024-9ADB-4D7C-B967-23721742D6DA}" srcOrd="5" destOrd="0" presId="urn:microsoft.com/office/officeart/2005/8/layout/vList2"/>
    <dgm:cxn modelId="{8A843700-485D-4E11-A42D-21F1FCAF88B8}" type="presParOf" srcId="{55E0A832-F3A2-4621-A966-415873BDA86E}" destId="{963FE3C2-5317-4214-9DC6-3A239BC1B1C2}" srcOrd="6" destOrd="0" presId="urn:microsoft.com/office/officeart/2005/8/layout/vList2"/>
    <dgm:cxn modelId="{F7B872A7-F23D-4F6E-AAFF-AA04FD1D4A21}" type="presParOf" srcId="{55E0A832-F3A2-4621-A966-415873BDA86E}" destId="{90F3D8C2-157B-49E4-850B-9B903137BCD6}" srcOrd="7" destOrd="0" presId="urn:microsoft.com/office/officeart/2005/8/layout/vList2"/>
    <dgm:cxn modelId="{65EECA80-56EC-413E-AEBD-9D472C61B898}" type="presParOf" srcId="{55E0A832-F3A2-4621-A966-415873BDA86E}" destId="{B1896AFD-4E7A-4664-B756-8A776AF54679}" srcOrd="8" destOrd="0" presId="urn:microsoft.com/office/officeart/2005/8/layout/vList2"/>
    <dgm:cxn modelId="{C38BC24D-A54F-476F-8F16-EC9DD06F27BA}" type="presParOf" srcId="{55E0A832-F3A2-4621-A966-415873BDA86E}" destId="{5EBEBC8A-B878-468A-8B77-0374EA8A6D83}" srcOrd="9" destOrd="0" presId="urn:microsoft.com/office/officeart/2005/8/layout/vList2"/>
    <dgm:cxn modelId="{E0D890A5-A2A1-4DF5-868A-145F5A624849}" type="presParOf" srcId="{55E0A832-F3A2-4621-A966-415873BDA86E}" destId="{733AC3BE-5D73-41C0-AA44-65F8BBF973C9}" srcOrd="10" destOrd="0" presId="urn:microsoft.com/office/officeart/2005/8/layout/vList2"/>
    <dgm:cxn modelId="{9015F559-161C-4D93-9125-1408BB7C9B6F}" type="presParOf" srcId="{55E0A832-F3A2-4621-A966-415873BDA86E}" destId="{52C82733-3451-4B57-9032-A18975E8BE69}" srcOrd="11" destOrd="0" presId="urn:microsoft.com/office/officeart/2005/8/layout/vList2"/>
    <dgm:cxn modelId="{54D8F96C-48B0-4A1D-AA75-3F8337DE8BB8}" type="presParOf" srcId="{55E0A832-F3A2-4621-A966-415873BDA86E}" destId="{27EA81C7-4534-411F-A83B-9455757B4A4A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29689B-F547-49DA-879F-C70B8A8AD9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64568-4A38-45A8-B57F-319E251301E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Summary</a:t>
          </a:r>
        </a:p>
      </dgm:t>
    </dgm:pt>
    <dgm:pt modelId="{464D738B-BCA1-460E-8AA6-44641D974FE8}" type="parTrans" cxnId="{4CDC4199-A24B-4CA1-A427-24FD76B84B5D}">
      <dgm:prSet/>
      <dgm:spPr/>
      <dgm:t>
        <a:bodyPr/>
        <a:lstStyle/>
        <a:p>
          <a:endParaRPr lang="en-US"/>
        </a:p>
      </dgm:t>
    </dgm:pt>
    <dgm:pt modelId="{4E841D98-A062-4A9F-BE7E-203B0A7DCD9F}" type="sibTrans" cxnId="{4CDC4199-A24B-4CA1-A427-24FD76B84B5D}">
      <dgm:prSet/>
      <dgm:spPr/>
      <dgm:t>
        <a:bodyPr/>
        <a:lstStyle/>
        <a:p>
          <a:endParaRPr lang="en-US"/>
        </a:p>
      </dgm:t>
    </dgm:pt>
    <dgm:pt modelId="{329F2D17-AD16-4D80-AEE0-777F83B396E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/>
            <a:t>Acknowledgement and References</a:t>
          </a:r>
        </a:p>
      </dgm:t>
    </dgm:pt>
    <dgm:pt modelId="{6B476CFB-C45E-4DDF-9CA4-B8776B2A613A}" type="parTrans" cxnId="{38D98BD6-3EFA-41F7-B686-CF6FAC3723A4}">
      <dgm:prSet/>
      <dgm:spPr/>
      <dgm:t>
        <a:bodyPr/>
        <a:lstStyle/>
        <a:p>
          <a:endParaRPr lang="en-US"/>
        </a:p>
      </dgm:t>
    </dgm:pt>
    <dgm:pt modelId="{86AF5ED6-ADAD-46BE-BF0E-2CD3C32BEC53}" type="sibTrans" cxnId="{38D98BD6-3EFA-41F7-B686-CF6FAC3723A4}">
      <dgm:prSet/>
      <dgm:spPr/>
      <dgm:t>
        <a:bodyPr/>
        <a:lstStyle/>
        <a:p>
          <a:endParaRPr lang="en-US"/>
        </a:p>
      </dgm:t>
    </dgm:pt>
    <dgm:pt modelId="{98F22291-49C1-4C82-ADFE-BF483DAF7C71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A1D2FBC1-61D6-4C4C-BA35-6ACDC267A05F}" type="parTrans" cxnId="{C8CD8BBC-E6EB-4F15-929A-9EEF84729648}">
      <dgm:prSet/>
      <dgm:spPr/>
      <dgm:t>
        <a:bodyPr/>
        <a:lstStyle/>
        <a:p>
          <a:endParaRPr lang="en-US"/>
        </a:p>
      </dgm:t>
    </dgm:pt>
    <dgm:pt modelId="{644E40F6-EFFF-4A50-A01F-37DA80B20D8F}" type="sibTrans" cxnId="{C8CD8BBC-E6EB-4F15-929A-9EEF84729648}">
      <dgm:prSet/>
      <dgm:spPr/>
      <dgm:t>
        <a:bodyPr/>
        <a:lstStyle/>
        <a:p>
          <a:endParaRPr lang="en-US"/>
        </a:p>
      </dgm:t>
    </dgm:pt>
    <dgm:pt modelId="{C61D7E84-214E-4ED2-81F0-A9A6F9386EB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Technical Details of Design</a:t>
          </a:r>
        </a:p>
      </dgm:t>
    </dgm:pt>
    <dgm:pt modelId="{E967C6D6-CFDF-4247-A242-7BF52A395F55}" type="parTrans" cxnId="{3F7FFD4C-9EA2-4074-92D6-75E454A1AE4B}">
      <dgm:prSet/>
      <dgm:spPr/>
      <dgm:t>
        <a:bodyPr/>
        <a:lstStyle/>
        <a:p>
          <a:endParaRPr lang="en-US"/>
        </a:p>
      </dgm:t>
    </dgm:pt>
    <dgm:pt modelId="{CC71AA43-3033-43A4-AC90-5EF457CBE454}" type="sibTrans" cxnId="{3F7FFD4C-9EA2-4074-92D6-75E454A1AE4B}">
      <dgm:prSet/>
      <dgm:spPr/>
      <dgm:t>
        <a:bodyPr/>
        <a:lstStyle/>
        <a:p>
          <a:endParaRPr lang="en-US"/>
        </a:p>
      </dgm:t>
    </dgm:pt>
    <dgm:pt modelId="{3C013967-A679-40AC-A07F-011B2EAF3F5E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Practical Considerations</a:t>
          </a:r>
        </a:p>
      </dgm:t>
    </dgm:pt>
    <dgm:pt modelId="{CF05CB12-71D2-48FD-88AB-075454A4D856}" type="parTrans" cxnId="{B43BB60D-65E0-45E8-BEC7-487F97B5A13D}">
      <dgm:prSet/>
      <dgm:spPr/>
      <dgm:t>
        <a:bodyPr/>
        <a:lstStyle/>
        <a:p>
          <a:endParaRPr lang="en-US"/>
        </a:p>
      </dgm:t>
    </dgm:pt>
    <dgm:pt modelId="{9B11575A-C919-4A98-963C-ABF2F6D7107B}" type="sibTrans" cxnId="{B43BB60D-65E0-45E8-BEC7-487F97B5A13D}">
      <dgm:prSet/>
      <dgm:spPr/>
      <dgm:t>
        <a:bodyPr/>
        <a:lstStyle/>
        <a:p>
          <a:endParaRPr lang="en-US"/>
        </a:p>
      </dgm:t>
    </dgm:pt>
    <dgm:pt modelId="{D8AFC951-95C8-4CCA-B56D-9A607F2D0A5B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dirty="0"/>
            <a:t>Reflection on Individual and Teamwork</a:t>
          </a:r>
        </a:p>
      </dgm:t>
    </dgm:pt>
    <dgm:pt modelId="{4FC521D4-6F24-4D92-9F07-F226176C1F57}" type="parTrans" cxnId="{CA06AFAE-B088-4E4F-9F2C-EC04DA48324A}">
      <dgm:prSet/>
      <dgm:spPr/>
      <dgm:t>
        <a:bodyPr/>
        <a:lstStyle/>
        <a:p>
          <a:endParaRPr lang="en-US"/>
        </a:p>
      </dgm:t>
    </dgm:pt>
    <dgm:pt modelId="{E0BC4B59-5E8E-4771-916A-0C290798B9D9}" type="sibTrans" cxnId="{CA06AFAE-B088-4E4F-9F2C-EC04DA48324A}">
      <dgm:prSet/>
      <dgm:spPr/>
      <dgm:t>
        <a:bodyPr/>
        <a:lstStyle/>
        <a:p>
          <a:endParaRPr lang="en-US"/>
        </a:p>
      </dgm:t>
    </dgm:pt>
    <dgm:pt modelId="{C43475BF-49A8-4AE4-8061-8F45B011EDA0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/>
            <a:t>Demonstration</a:t>
          </a:r>
          <a:endParaRPr lang="en-US" dirty="0"/>
        </a:p>
      </dgm:t>
    </dgm:pt>
    <dgm:pt modelId="{2C4E577A-A077-42E1-AF27-8BA5313DA785}" type="parTrans" cxnId="{786E791A-C07A-40AC-81AA-1E5A8F5ECA72}">
      <dgm:prSet/>
      <dgm:spPr/>
      <dgm:t>
        <a:bodyPr/>
        <a:lstStyle/>
        <a:p>
          <a:endParaRPr lang="en-US"/>
        </a:p>
      </dgm:t>
    </dgm:pt>
    <dgm:pt modelId="{9A1B4A22-9282-4B6F-BA29-EA399F3C611F}" type="sibTrans" cxnId="{786E791A-C07A-40AC-81AA-1E5A8F5ECA72}">
      <dgm:prSet/>
      <dgm:spPr/>
      <dgm:t>
        <a:bodyPr/>
        <a:lstStyle/>
        <a:p>
          <a:endParaRPr lang="en-US"/>
        </a:p>
      </dgm:t>
    </dgm:pt>
    <dgm:pt modelId="{55E0A832-F3A2-4621-A966-415873BDA86E}" type="pres">
      <dgm:prSet presAssocID="{A329689B-F547-49DA-879F-C70B8A8AD99C}" presName="linear" presStyleCnt="0">
        <dgm:presLayoutVars>
          <dgm:animLvl val="lvl"/>
          <dgm:resizeHandles val="exact"/>
        </dgm:presLayoutVars>
      </dgm:prSet>
      <dgm:spPr/>
    </dgm:pt>
    <dgm:pt modelId="{EE737F8B-6CDA-4ED8-84A5-A7DAEE1ED570}" type="pres">
      <dgm:prSet presAssocID="{06E64568-4A38-45A8-B57F-319E251301E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9C80E01-2338-4C11-BDCB-0C4143B59C34}" type="pres">
      <dgm:prSet presAssocID="{4E841D98-A062-4A9F-BE7E-203B0A7DCD9F}" presName="spacer" presStyleCnt="0"/>
      <dgm:spPr/>
    </dgm:pt>
    <dgm:pt modelId="{37B5458E-473F-486B-B458-66591B347782}" type="pres">
      <dgm:prSet presAssocID="{98F22291-49C1-4C82-ADFE-BF483DAF7C7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62D9D-2A78-4FF5-882D-05D21C1A373F}" type="pres">
      <dgm:prSet presAssocID="{644E40F6-EFFF-4A50-A01F-37DA80B20D8F}" presName="spacer" presStyleCnt="0"/>
      <dgm:spPr/>
    </dgm:pt>
    <dgm:pt modelId="{DE097859-5A11-4876-ABDC-53BE8D492093}" type="pres">
      <dgm:prSet presAssocID="{C61D7E84-214E-4ED2-81F0-A9A6F9386EB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0B8024-9ADB-4D7C-B967-23721742D6DA}" type="pres">
      <dgm:prSet presAssocID="{CC71AA43-3033-43A4-AC90-5EF457CBE454}" presName="spacer" presStyleCnt="0"/>
      <dgm:spPr/>
    </dgm:pt>
    <dgm:pt modelId="{452133D1-7208-478E-920F-420AECCA0955}" type="pres">
      <dgm:prSet presAssocID="{C43475BF-49A8-4AE4-8061-8F45B011EDA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FD469A7-2141-4C94-8B6A-491C06A663E2}" type="pres">
      <dgm:prSet presAssocID="{9A1B4A22-9282-4B6F-BA29-EA399F3C611F}" presName="spacer" presStyleCnt="0"/>
      <dgm:spPr/>
    </dgm:pt>
    <dgm:pt modelId="{B1896AFD-4E7A-4664-B756-8A776AF54679}" type="pres">
      <dgm:prSet presAssocID="{3C013967-A679-40AC-A07F-011B2EAF3F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EBEBC8A-B878-468A-8B77-0374EA8A6D83}" type="pres">
      <dgm:prSet presAssocID="{9B11575A-C919-4A98-963C-ABF2F6D7107B}" presName="spacer" presStyleCnt="0"/>
      <dgm:spPr/>
    </dgm:pt>
    <dgm:pt modelId="{733AC3BE-5D73-41C0-AA44-65F8BBF973C9}" type="pres">
      <dgm:prSet presAssocID="{D8AFC951-95C8-4CCA-B56D-9A607F2D0A5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2C82733-3451-4B57-9032-A18975E8BE69}" type="pres">
      <dgm:prSet presAssocID="{E0BC4B59-5E8E-4771-916A-0C290798B9D9}" presName="spacer" presStyleCnt="0"/>
      <dgm:spPr/>
    </dgm:pt>
    <dgm:pt modelId="{27EA81C7-4534-411F-A83B-9455757B4A4A}" type="pres">
      <dgm:prSet presAssocID="{329F2D17-AD16-4D80-AEE0-777F83B396E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063A0D-0AC4-4A4B-80C8-8D1BFCC2ED8B}" type="presOf" srcId="{A329689B-F547-49DA-879F-C70B8A8AD99C}" destId="{55E0A832-F3A2-4621-A966-415873BDA86E}" srcOrd="0" destOrd="0" presId="urn:microsoft.com/office/officeart/2005/8/layout/vList2"/>
    <dgm:cxn modelId="{B43BB60D-65E0-45E8-BEC7-487F97B5A13D}" srcId="{A329689B-F547-49DA-879F-C70B8A8AD99C}" destId="{3C013967-A679-40AC-A07F-011B2EAF3F5E}" srcOrd="4" destOrd="0" parTransId="{CF05CB12-71D2-48FD-88AB-075454A4D856}" sibTransId="{9B11575A-C919-4A98-963C-ABF2F6D7107B}"/>
    <dgm:cxn modelId="{786E791A-C07A-40AC-81AA-1E5A8F5ECA72}" srcId="{A329689B-F547-49DA-879F-C70B8A8AD99C}" destId="{C43475BF-49A8-4AE4-8061-8F45B011EDA0}" srcOrd="3" destOrd="0" parTransId="{2C4E577A-A077-42E1-AF27-8BA5313DA785}" sibTransId="{9A1B4A22-9282-4B6F-BA29-EA399F3C611F}"/>
    <dgm:cxn modelId="{1F8D5F2E-040A-4756-8009-191921C2B8F6}" type="presOf" srcId="{C43475BF-49A8-4AE4-8061-8F45B011EDA0}" destId="{452133D1-7208-478E-920F-420AECCA0955}" srcOrd="0" destOrd="0" presId="urn:microsoft.com/office/officeart/2005/8/layout/vList2"/>
    <dgm:cxn modelId="{B2F5A767-8BF6-4D6B-9358-BA9BF3DFEA6D}" type="presOf" srcId="{D8AFC951-95C8-4CCA-B56D-9A607F2D0A5B}" destId="{733AC3BE-5D73-41C0-AA44-65F8BBF973C9}" srcOrd="0" destOrd="0" presId="urn:microsoft.com/office/officeart/2005/8/layout/vList2"/>
    <dgm:cxn modelId="{3F7FFD4C-9EA2-4074-92D6-75E454A1AE4B}" srcId="{A329689B-F547-49DA-879F-C70B8A8AD99C}" destId="{C61D7E84-214E-4ED2-81F0-A9A6F9386EB9}" srcOrd="2" destOrd="0" parTransId="{E967C6D6-CFDF-4247-A242-7BF52A395F55}" sibTransId="{CC71AA43-3033-43A4-AC90-5EF457CBE454}"/>
    <dgm:cxn modelId="{6C4D926E-FF3C-49E7-BE92-4113126C36B2}" type="presOf" srcId="{C61D7E84-214E-4ED2-81F0-A9A6F9386EB9}" destId="{DE097859-5A11-4876-ABDC-53BE8D492093}" srcOrd="0" destOrd="0" presId="urn:microsoft.com/office/officeart/2005/8/layout/vList2"/>
    <dgm:cxn modelId="{7F1A6C52-4675-4530-8AAD-9BB82D535613}" type="presOf" srcId="{98F22291-49C1-4C82-ADFE-BF483DAF7C71}" destId="{37B5458E-473F-486B-B458-66591B347782}" srcOrd="0" destOrd="0" presId="urn:microsoft.com/office/officeart/2005/8/layout/vList2"/>
    <dgm:cxn modelId="{3934288B-6DBF-4624-822D-DC67DA3C082E}" type="presOf" srcId="{3C013967-A679-40AC-A07F-011B2EAF3F5E}" destId="{B1896AFD-4E7A-4664-B756-8A776AF54679}" srcOrd="0" destOrd="0" presId="urn:microsoft.com/office/officeart/2005/8/layout/vList2"/>
    <dgm:cxn modelId="{4CDC4199-A24B-4CA1-A427-24FD76B84B5D}" srcId="{A329689B-F547-49DA-879F-C70B8A8AD99C}" destId="{06E64568-4A38-45A8-B57F-319E251301EB}" srcOrd="0" destOrd="0" parTransId="{464D738B-BCA1-460E-8AA6-44641D974FE8}" sibTransId="{4E841D98-A062-4A9F-BE7E-203B0A7DCD9F}"/>
    <dgm:cxn modelId="{CA06AFAE-B088-4E4F-9F2C-EC04DA48324A}" srcId="{A329689B-F547-49DA-879F-C70B8A8AD99C}" destId="{D8AFC951-95C8-4CCA-B56D-9A607F2D0A5B}" srcOrd="5" destOrd="0" parTransId="{4FC521D4-6F24-4D92-9F07-F226176C1F57}" sibTransId="{E0BC4B59-5E8E-4771-916A-0C290798B9D9}"/>
    <dgm:cxn modelId="{97DF27B7-623D-41D3-B8F7-63F2BDEFA6F6}" type="presOf" srcId="{329F2D17-AD16-4D80-AEE0-777F83B396E3}" destId="{27EA81C7-4534-411F-A83B-9455757B4A4A}" srcOrd="0" destOrd="0" presId="urn:microsoft.com/office/officeart/2005/8/layout/vList2"/>
    <dgm:cxn modelId="{C8CD8BBC-E6EB-4F15-929A-9EEF84729648}" srcId="{A329689B-F547-49DA-879F-C70B8A8AD99C}" destId="{98F22291-49C1-4C82-ADFE-BF483DAF7C71}" srcOrd="1" destOrd="0" parTransId="{A1D2FBC1-61D6-4C4C-BA35-6ACDC267A05F}" sibTransId="{644E40F6-EFFF-4A50-A01F-37DA80B20D8F}"/>
    <dgm:cxn modelId="{38D98BD6-3EFA-41F7-B686-CF6FAC3723A4}" srcId="{A329689B-F547-49DA-879F-C70B8A8AD99C}" destId="{329F2D17-AD16-4D80-AEE0-777F83B396E3}" srcOrd="6" destOrd="0" parTransId="{6B476CFB-C45E-4DDF-9CA4-B8776B2A613A}" sibTransId="{86AF5ED6-ADAD-46BE-BF0E-2CD3C32BEC53}"/>
    <dgm:cxn modelId="{CDDBA0E5-70A1-4D65-9AA6-95B4AF8E33EB}" type="presOf" srcId="{06E64568-4A38-45A8-B57F-319E251301EB}" destId="{EE737F8B-6CDA-4ED8-84A5-A7DAEE1ED570}" srcOrd="0" destOrd="0" presId="urn:microsoft.com/office/officeart/2005/8/layout/vList2"/>
    <dgm:cxn modelId="{6B84E407-C7D4-4406-8C3B-B7733AEE5BD2}" type="presParOf" srcId="{55E0A832-F3A2-4621-A966-415873BDA86E}" destId="{EE737F8B-6CDA-4ED8-84A5-A7DAEE1ED570}" srcOrd="0" destOrd="0" presId="urn:microsoft.com/office/officeart/2005/8/layout/vList2"/>
    <dgm:cxn modelId="{416019FE-D231-47F6-A9EB-C7C31D78AA3B}" type="presParOf" srcId="{55E0A832-F3A2-4621-A966-415873BDA86E}" destId="{69C80E01-2338-4C11-BDCB-0C4143B59C34}" srcOrd="1" destOrd="0" presId="urn:microsoft.com/office/officeart/2005/8/layout/vList2"/>
    <dgm:cxn modelId="{82EE310A-A3ED-4826-9A39-0A1258CBF58C}" type="presParOf" srcId="{55E0A832-F3A2-4621-A966-415873BDA86E}" destId="{37B5458E-473F-486B-B458-66591B347782}" srcOrd="2" destOrd="0" presId="urn:microsoft.com/office/officeart/2005/8/layout/vList2"/>
    <dgm:cxn modelId="{C5C228E6-3841-4EAB-B70F-709F69AE8935}" type="presParOf" srcId="{55E0A832-F3A2-4621-A966-415873BDA86E}" destId="{B9162D9D-2A78-4FF5-882D-05D21C1A373F}" srcOrd="3" destOrd="0" presId="urn:microsoft.com/office/officeart/2005/8/layout/vList2"/>
    <dgm:cxn modelId="{E01B6C37-B73D-441B-8172-0893BF715124}" type="presParOf" srcId="{55E0A832-F3A2-4621-A966-415873BDA86E}" destId="{DE097859-5A11-4876-ABDC-53BE8D492093}" srcOrd="4" destOrd="0" presId="urn:microsoft.com/office/officeart/2005/8/layout/vList2"/>
    <dgm:cxn modelId="{EFF20375-5CE1-4332-9696-4818C1466719}" type="presParOf" srcId="{55E0A832-F3A2-4621-A966-415873BDA86E}" destId="{610B8024-9ADB-4D7C-B967-23721742D6DA}" srcOrd="5" destOrd="0" presId="urn:microsoft.com/office/officeart/2005/8/layout/vList2"/>
    <dgm:cxn modelId="{C6E3BEFA-3776-4EDE-B1A0-4ADEDC26BF66}" type="presParOf" srcId="{55E0A832-F3A2-4621-A966-415873BDA86E}" destId="{452133D1-7208-478E-920F-420AECCA0955}" srcOrd="6" destOrd="0" presId="urn:microsoft.com/office/officeart/2005/8/layout/vList2"/>
    <dgm:cxn modelId="{52A106A0-FB44-48FD-9D9A-D2EB82AEC1E7}" type="presParOf" srcId="{55E0A832-F3A2-4621-A966-415873BDA86E}" destId="{8FD469A7-2141-4C94-8B6A-491C06A663E2}" srcOrd="7" destOrd="0" presId="urn:microsoft.com/office/officeart/2005/8/layout/vList2"/>
    <dgm:cxn modelId="{65EECA80-56EC-413E-AEBD-9D472C61B898}" type="presParOf" srcId="{55E0A832-F3A2-4621-A966-415873BDA86E}" destId="{B1896AFD-4E7A-4664-B756-8A776AF54679}" srcOrd="8" destOrd="0" presId="urn:microsoft.com/office/officeart/2005/8/layout/vList2"/>
    <dgm:cxn modelId="{C38BC24D-A54F-476F-8F16-EC9DD06F27BA}" type="presParOf" srcId="{55E0A832-F3A2-4621-A966-415873BDA86E}" destId="{5EBEBC8A-B878-468A-8B77-0374EA8A6D83}" srcOrd="9" destOrd="0" presId="urn:microsoft.com/office/officeart/2005/8/layout/vList2"/>
    <dgm:cxn modelId="{E0D890A5-A2A1-4DF5-868A-145F5A624849}" type="presParOf" srcId="{55E0A832-F3A2-4621-A966-415873BDA86E}" destId="{733AC3BE-5D73-41C0-AA44-65F8BBF973C9}" srcOrd="10" destOrd="0" presId="urn:microsoft.com/office/officeart/2005/8/layout/vList2"/>
    <dgm:cxn modelId="{9015F559-161C-4D93-9125-1408BB7C9B6F}" type="presParOf" srcId="{55E0A832-F3A2-4621-A966-415873BDA86E}" destId="{52C82733-3451-4B57-9032-A18975E8BE69}" srcOrd="11" destOrd="0" presId="urn:microsoft.com/office/officeart/2005/8/layout/vList2"/>
    <dgm:cxn modelId="{54D8F96C-48B0-4A1D-AA75-3F8337DE8BB8}" type="presParOf" srcId="{55E0A832-F3A2-4621-A966-415873BDA86E}" destId="{27EA81C7-4534-411F-A83B-9455757B4A4A}" srcOrd="12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59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</a:t>
          </a:r>
        </a:p>
      </dsp:txBody>
      <dsp:txXfrm>
        <a:off x="28557" y="87950"/>
        <a:ext cx="10001285" cy="527886"/>
      </dsp:txXfrm>
    </dsp:sp>
    <dsp:sp modelId="{37B5458E-473F-486B-B458-66591B347782}">
      <dsp:nvSpPr>
        <dsp:cNvPr id="0" name=""/>
        <dsp:cNvSpPr/>
      </dsp:nvSpPr>
      <dsp:spPr>
        <a:xfrm>
          <a:off x="0" y="716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8557" y="744950"/>
        <a:ext cx="10001285" cy="527886"/>
      </dsp:txXfrm>
    </dsp:sp>
    <dsp:sp modelId="{DE097859-5A11-4876-ABDC-53BE8D492093}">
      <dsp:nvSpPr>
        <dsp:cNvPr id="0" name=""/>
        <dsp:cNvSpPr/>
      </dsp:nvSpPr>
      <dsp:spPr>
        <a:xfrm>
          <a:off x="0" y="1373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Technical Details of Design</a:t>
          </a:r>
        </a:p>
      </dsp:txBody>
      <dsp:txXfrm>
        <a:off x="28557" y="1401950"/>
        <a:ext cx="10001285" cy="527886"/>
      </dsp:txXfrm>
    </dsp:sp>
    <dsp:sp modelId="{8E7CE953-9633-4AE0-8102-CA39EEA75DC2}">
      <dsp:nvSpPr>
        <dsp:cNvPr id="0" name=""/>
        <dsp:cNvSpPr/>
      </dsp:nvSpPr>
      <dsp:spPr>
        <a:xfrm>
          <a:off x="0" y="2030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Demonstration</a:t>
          </a:r>
        </a:p>
      </dsp:txBody>
      <dsp:txXfrm>
        <a:off x="28557" y="2058950"/>
        <a:ext cx="10001285" cy="527886"/>
      </dsp:txXfrm>
    </dsp:sp>
    <dsp:sp modelId="{B1896AFD-4E7A-4664-B756-8A776AF54679}">
      <dsp:nvSpPr>
        <dsp:cNvPr id="0" name=""/>
        <dsp:cNvSpPr/>
      </dsp:nvSpPr>
      <dsp:spPr>
        <a:xfrm>
          <a:off x="0" y="2687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Practical Considerations</a:t>
          </a:r>
        </a:p>
      </dsp:txBody>
      <dsp:txXfrm>
        <a:off x="28557" y="2715950"/>
        <a:ext cx="10001285" cy="527886"/>
      </dsp:txXfrm>
    </dsp:sp>
    <dsp:sp modelId="{733AC3BE-5D73-41C0-AA44-65F8BBF973C9}">
      <dsp:nvSpPr>
        <dsp:cNvPr id="0" name=""/>
        <dsp:cNvSpPr/>
      </dsp:nvSpPr>
      <dsp:spPr>
        <a:xfrm>
          <a:off x="0" y="3344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Reflection on Individual and Teamwork</a:t>
          </a:r>
        </a:p>
      </dsp:txBody>
      <dsp:txXfrm>
        <a:off x="28557" y="3372950"/>
        <a:ext cx="10001285" cy="527886"/>
      </dsp:txXfrm>
    </dsp:sp>
    <dsp:sp modelId="{27EA81C7-4534-411F-A83B-9455757B4A4A}">
      <dsp:nvSpPr>
        <dsp:cNvPr id="0" name=""/>
        <dsp:cNvSpPr/>
      </dsp:nvSpPr>
      <dsp:spPr>
        <a:xfrm>
          <a:off x="0" y="4001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Acknowledgement and References</a:t>
          </a:r>
        </a:p>
      </dsp:txBody>
      <dsp:txXfrm>
        <a:off x="28557" y="4029950"/>
        <a:ext cx="10001285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59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</a:t>
          </a:r>
        </a:p>
      </dsp:txBody>
      <dsp:txXfrm>
        <a:off x="28557" y="87950"/>
        <a:ext cx="10001285" cy="527886"/>
      </dsp:txXfrm>
    </dsp:sp>
    <dsp:sp modelId="{37B5458E-473F-486B-B458-66591B347782}">
      <dsp:nvSpPr>
        <dsp:cNvPr id="0" name=""/>
        <dsp:cNvSpPr/>
      </dsp:nvSpPr>
      <dsp:spPr>
        <a:xfrm>
          <a:off x="0" y="716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8557" y="744950"/>
        <a:ext cx="10001285" cy="527886"/>
      </dsp:txXfrm>
    </dsp:sp>
    <dsp:sp modelId="{DE097859-5A11-4876-ABDC-53BE8D492093}">
      <dsp:nvSpPr>
        <dsp:cNvPr id="0" name=""/>
        <dsp:cNvSpPr/>
      </dsp:nvSpPr>
      <dsp:spPr>
        <a:xfrm>
          <a:off x="0" y="1373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Technical Details of Design</a:t>
          </a:r>
        </a:p>
      </dsp:txBody>
      <dsp:txXfrm>
        <a:off x="28557" y="1401950"/>
        <a:ext cx="10001285" cy="527886"/>
      </dsp:txXfrm>
    </dsp:sp>
    <dsp:sp modelId="{F49CEF6C-EE34-4B2A-BC7D-89F15CA61CC0}">
      <dsp:nvSpPr>
        <dsp:cNvPr id="0" name=""/>
        <dsp:cNvSpPr/>
      </dsp:nvSpPr>
      <dsp:spPr>
        <a:xfrm>
          <a:off x="0" y="2030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Demonstration</a:t>
          </a:r>
        </a:p>
      </dsp:txBody>
      <dsp:txXfrm>
        <a:off x="28557" y="2058950"/>
        <a:ext cx="10001285" cy="527886"/>
      </dsp:txXfrm>
    </dsp:sp>
    <dsp:sp modelId="{B1896AFD-4E7A-4664-B756-8A776AF54679}">
      <dsp:nvSpPr>
        <dsp:cNvPr id="0" name=""/>
        <dsp:cNvSpPr/>
      </dsp:nvSpPr>
      <dsp:spPr>
        <a:xfrm>
          <a:off x="0" y="2687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Practical Considerations</a:t>
          </a:r>
        </a:p>
      </dsp:txBody>
      <dsp:txXfrm>
        <a:off x="28557" y="2715950"/>
        <a:ext cx="10001285" cy="527886"/>
      </dsp:txXfrm>
    </dsp:sp>
    <dsp:sp modelId="{733AC3BE-5D73-41C0-AA44-65F8BBF973C9}">
      <dsp:nvSpPr>
        <dsp:cNvPr id="0" name=""/>
        <dsp:cNvSpPr/>
      </dsp:nvSpPr>
      <dsp:spPr>
        <a:xfrm>
          <a:off x="0" y="3344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Reflection on Individual and Teamwork</a:t>
          </a:r>
        </a:p>
      </dsp:txBody>
      <dsp:txXfrm>
        <a:off x="28557" y="3372950"/>
        <a:ext cx="10001285" cy="527886"/>
      </dsp:txXfrm>
    </dsp:sp>
    <dsp:sp modelId="{27EA81C7-4534-411F-A83B-9455757B4A4A}">
      <dsp:nvSpPr>
        <dsp:cNvPr id="0" name=""/>
        <dsp:cNvSpPr/>
      </dsp:nvSpPr>
      <dsp:spPr>
        <a:xfrm>
          <a:off x="0" y="4001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Acknowledgement and References</a:t>
          </a:r>
        </a:p>
      </dsp:txBody>
      <dsp:txXfrm>
        <a:off x="28557" y="4029950"/>
        <a:ext cx="10001285" cy="527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59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</a:t>
          </a:r>
        </a:p>
      </dsp:txBody>
      <dsp:txXfrm>
        <a:off x="28557" y="87950"/>
        <a:ext cx="10001285" cy="527886"/>
      </dsp:txXfrm>
    </dsp:sp>
    <dsp:sp modelId="{37B5458E-473F-486B-B458-66591B347782}">
      <dsp:nvSpPr>
        <dsp:cNvPr id="0" name=""/>
        <dsp:cNvSpPr/>
      </dsp:nvSpPr>
      <dsp:spPr>
        <a:xfrm>
          <a:off x="0" y="716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8557" y="744950"/>
        <a:ext cx="10001285" cy="527886"/>
      </dsp:txXfrm>
    </dsp:sp>
    <dsp:sp modelId="{DE097859-5A11-4876-ABDC-53BE8D492093}">
      <dsp:nvSpPr>
        <dsp:cNvPr id="0" name=""/>
        <dsp:cNvSpPr/>
      </dsp:nvSpPr>
      <dsp:spPr>
        <a:xfrm>
          <a:off x="0" y="1373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Technical Details of Design</a:t>
          </a:r>
        </a:p>
      </dsp:txBody>
      <dsp:txXfrm>
        <a:off x="28557" y="1401950"/>
        <a:ext cx="10001285" cy="527886"/>
      </dsp:txXfrm>
    </dsp:sp>
    <dsp:sp modelId="{AF2E723D-76DA-48EA-876E-3B8B2A554D1E}">
      <dsp:nvSpPr>
        <dsp:cNvPr id="0" name=""/>
        <dsp:cNvSpPr/>
      </dsp:nvSpPr>
      <dsp:spPr>
        <a:xfrm>
          <a:off x="0" y="2030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Demonstration</a:t>
          </a:r>
          <a:endParaRPr lang="en-US" sz="2500" kern="1200" dirty="0"/>
        </a:p>
      </dsp:txBody>
      <dsp:txXfrm>
        <a:off x="28557" y="2058950"/>
        <a:ext cx="10001285" cy="527886"/>
      </dsp:txXfrm>
    </dsp:sp>
    <dsp:sp modelId="{B1896AFD-4E7A-4664-B756-8A776AF54679}">
      <dsp:nvSpPr>
        <dsp:cNvPr id="0" name=""/>
        <dsp:cNvSpPr/>
      </dsp:nvSpPr>
      <dsp:spPr>
        <a:xfrm>
          <a:off x="0" y="2687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Practical Considerations</a:t>
          </a:r>
        </a:p>
      </dsp:txBody>
      <dsp:txXfrm>
        <a:off x="28557" y="2715950"/>
        <a:ext cx="10001285" cy="527886"/>
      </dsp:txXfrm>
    </dsp:sp>
    <dsp:sp modelId="{733AC3BE-5D73-41C0-AA44-65F8BBF973C9}">
      <dsp:nvSpPr>
        <dsp:cNvPr id="0" name=""/>
        <dsp:cNvSpPr/>
      </dsp:nvSpPr>
      <dsp:spPr>
        <a:xfrm>
          <a:off x="0" y="3344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Reflection on Individual and Teamwork</a:t>
          </a:r>
        </a:p>
      </dsp:txBody>
      <dsp:txXfrm>
        <a:off x="28557" y="3372950"/>
        <a:ext cx="10001285" cy="527886"/>
      </dsp:txXfrm>
    </dsp:sp>
    <dsp:sp modelId="{27EA81C7-4534-411F-A83B-9455757B4A4A}">
      <dsp:nvSpPr>
        <dsp:cNvPr id="0" name=""/>
        <dsp:cNvSpPr/>
      </dsp:nvSpPr>
      <dsp:spPr>
        <a:xfrm>
          <a:off x="0" y="4001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Acknowledgement and References</a:t>
          </a:r>
        </a:p>
      </dsp:txBody>
      <dsp:txXfrm>
        <a:off x="28557" y="4029950"/>
        <a:ext cx="10001285" cy="527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893"/>
          <a:ext cx="10058399" cy="702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Summary</a:t>
          </a:r>
        </a:p>
      </dsp:txBody>
      <dsp:txXfrm>
        <a:off x="34269" y="35162"/>
        <a:ext cx="9989861" cy="633462"/>
      </dsp:txXfrm>
    </dsp:sp>
    <dsp:sp modelId="{37B5458E-473F-486B-B458-66591B347782}">
      <dsp:nvSpPr>
        <dsp:cNvPr id="0" name=""/>
        <dsp:cNvSpPr/>
      </dsp:nvSpPr>
      <dsp:spPr>
        <a:xfrm>
          <a:off x="0" y="789293"/>
          <a:ext cx="10058399" cy="702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Introduction</a:t>
          </a:r>
        </a:p>
      </dsp:txBody>
      <dsp:txXfrm>
        <a:off x="34269" y="823562"/>
        <a:ext cx="9989861" cy="633462"/>
      </dsp:txXfrm>
    </dsp:sp>
    <dsp:sp modelId="{DE097859-5A11-4876-ABDC-53BE8D492093}">
      <dsp:nvSpPr>
        <dsp:cNvPr id="0" name=""/>
        <dsp:cNvSpPr/>
      </dsp:nvSpPr>
      <dsp:spPr>
        <a:xfrm>
          <a:off x="0" y="1577693"/>
          <a:ext cx="10058399" cy="702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Technical Details of Design</a:t>
          </a:r>
        </a:p>
      </dsp:txBody>
      <dsp:txXfrm>
        <a:off x="34269" y="1611962"/>
        <a:ext cx="9989861" cy="633462"/>
      </dsp:txXfrm>
    </dsp:sp>
    <dsp:sp modelId="{B1896AFD-4E7A-4664-B756-8A776AF54679}">
      <dsp:nvSpPr>
        <dsp:cNvPr id="0" name=""/>
        <dsp:cNvSpPr/>
      </dsp:nvSpPr>
      <dsp:spPr>
        <a:xfrm>
          <a:off x="0" y="2366093"/>
          <a:ext cx="10058399" cy="702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Practical Considerations</a:t>
          </a:r>
        </a:p>
      </dsp:txBody>
      <dsp:txXfrm>
        <a:off x="34269" y="2400362"/>
        <a:ext cx="9989861" cy="633462"/>
      </dsp:txXfrm>
    </dsp:sp>
    <dsp:sp modelId="{733AC3BE-5D73-41C0-AA44-65F8BBF973C9}">
      <dsp:nvSpPr>
        <dsp:cNvPr id="0" name=""/>
        <dsp:cNvSpPr/>
      </dsp:nvSpPr>
      <dsp:spPr>
        <a:xfrm>
          <a:off x="0" y="3154493"/>
          <a:ext cx="10058399" cy="702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Reflection on Individual and Teamwork</a:t>
          </a:r>
        </a:p>
      </dsp:txBody>
      <dsp:txXfrm>
        <a:off x="34269" y="3188762"/>
        <a:ext cx="9989861" cy="633462"/>
      </dsp:txXfrm>
    </dsp:sp>
    <dsp:sp modelId="{27EA81C7-4534-411F-A83B-9455757B4A4A}">
      <dsp:nvSpPr>
        <dsp:cNvPr id="0" name=""/>
        <dsp:cNvSpPr/>
      </dsp:nvSpPr>
      <dsp:spPr>
        <a:xfrm>
          <a:off x="0" y="3942893"/>
          <a:ext cx="10058399" cy="702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Acknowledgement and References</a:t>
          </a:r>
        </a:p>
      </dsp:txBody>
      <dsp:txXfrm>
        <a:off x="34269" y="3977162"/>
        <a:ext cx="9989861" cy="6334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59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</a:t>
          </a:r>
        </a:p>
      </dsp:txBody>
      <dsp:txXfrm>
        <a:off x="28557" y="87950"/>
        <a:ext cx="10001285" cy="527886"/>
      </dsp:txXfrm>
    </dsp:sp>
    <dsp:sp modelId="{37B5458E-473F-486B-B458-66591B347782}">
      <dsp:nvSpPr>
        <dsp:cNvPr id="0" name=""/>
        <dsp:cNvSpPr/>
      </dsp:nvSpPr>
      <dsp:spPr>
        <a:xfrm>
          <a:off x="0" y="716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8557" y="744950"/>
        <a:ext cx="10001285" cy="527886"/>
      </dsp:txXfrm>
    </dsp:sp>
    <dsp:sp modelId="{DE097859-5A11-4876-ABDC-53BE8D492093}">
      <dsp:nvSpPr>
        <dsp:cNvPr id="0" name=""/>
        <dsp:cNvSpPr/>
      </dsp:nvSpPr>
      <dsp:spPr>
        <a:xfrm>
          <a:off x="0" y="1373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Technical Details of Design</a:t>
          </a:r>
        </a:p>
      </dsp:txBody>
      <dsp:txXfrm>
        <a:off x="28557" y="1401950"/>
        <a:ext cx="10001285" cy="527886"/>
      </dsp:txXfrm>
    </dsp:sp>
    <dsp:sp modelId="{80259FA9-8C5F-4B2B-8813-3F5C100B8BF0}">
      <dsp:nvSpPr>
        <dsp:cNvPr id="0" name=""/>
        <dsp:cNvSpPr/>
      </dsp:nvSpPr>
      <dsp:spPr>
        <a:xfrm>
          <a:off x="0" y="2030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Demonstration</a:t>
          </a:r>
          <a:endParaRPr lang="en-US" sz="2500" kern="1200" dirty="0"/>
        </a:p>
      </dsp:txBody>
      <dsp:txXfrm>
        <a:off x="28557" y="2058950"/>
        <a:ext cx="10001285" cy="527886"/>
      </dsp:txXfrm>
    </dsp:sp>
    <dsp:sp modelId="{B1896AFD-4E7A-4664-B756-8A776AF54679}">
      <dsp:nvSpPr>
        <dsp:cNvPr id="0" name=""/>
        <dsp:cNvSpPr/>
      </dsp:nvSpPr>
      <dsp:spPr>
        <a:xfrm>
          <a:off x="0" y="2687393"/>
          <a:ext cx="10058399" cy="585000"/>
        </a:xfrm>
        <a:prstGeom prst="roundRect">
          <a:avLst/>
        </a:prstGeom>
        <a:solidFill>
          <a:srgbClr val="D9D9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Practical Considerations</a:t>
          </a:r>
        </a:p>
      </dsp:txBody>
      <dsp:txXfrm>
        <a:off x="28557" y="2715950"/>
        <a:ext cx="10001285" cy="527886"/>
      </dsp:txXfrm>
    </dsp:sp>
    <dsp:sp modelId="{733AC3BE-5D73-41C0-AA44-65F8BBF973C9}">
      <dsp:nvSpPr>
        <dsp:cNvPr id="0" name=""/>
        <dsp:cNvSpPr/>
      </dsp:nvSpPr>
      <dsp:spPr>
        <a:xfrm>
          <a:off x="0" y="3344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Reflection on Individual and Teamwork</a:t>
          </a:r>
        </a:p>
      </dsp:txBody>
      <dsp:txXfrm>
        <a:off x="28557" y="3372950"/>
        <a:ext cx="10001285" cy="527886"/>
      </dsp:txXfrm>
    </dsp:sp>
    <dsp:sp modelId="{27EA81C7-4534-411F-A83B-9455757B4A4A}">
      <dsp:nvSpPr>
        <dsp:cNvPr id="0" name=""/>
        <dsp:cNvSpPr/>
      </dsp:nvSpPr>
      <dsp:spPr>
        <a:xfrm>
          <a:off x="0" y="4001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Acknowledgement and References</a:t>
          </a:r>
        </a:p>
      </dsp:txBody>
      <dsp:txXfrm>
        <a:off x="28557" y="4029950"/>
        <a:ext cx="10001285" cy="527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59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</a:t>
          </a:r>
        </a:p>
      </dsp:txBody>
      <dsp:txXfrm>
        <a:off x="28557" y="87950"/>
        <a:ext cx="10001285" cy="527886"/>
      </dsp:txXfrm>
    </dsp:sp>
    <dsp:sp modelId="{37B5458E-473F-486B-B458-66591B347782}">
      <dsp:nvSpPr>
        <dsp:cNvPr id="0" name=""/>
        <dsp:cNvSpPr/>
      </dsp:nvSpPr>
      <dsp:spPr>
        <a:xfrm>
          <a:off x="0" y="716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8557" y="744950"/>
        <a:ext cx="10001285" cy="527886"/>
      </dsp:txXfrm>
    </dsp:sp>
    <dsp:sp modelId="{DE097859-5A11-4876-ABDC-53BE8D492093}">
      <dsp:nvSpPr>
        <dsp:cNvPr id="0" name=""/>
        <dsp:cNvSpPr/>
      </dsp:nvSpPr>
      <dsp:spPr>
        <a:xfrm>
          <a:off x="0" y="1373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Technical Details of Design</a:t>
          </a:r>
        </a:p>
      </dsp:txBody>
      <dsp:txXfrm>
        <a:off x="28557" y="1401950"/>
        <a:ext cx="10001285" cy="527886"/>
      </dsp:txXfrm>
    </dsp:sp>
    <dsp:sp modelId="{80259FA9-8C5F-4B2B-8813-3F5C100B8BF0}">
      <dsp:nvSpPr>
        <dsp:cNvPr id="0" name=""/>
        <dsp:cNvSpPr/>
      </dsp:nvSpPr>
      <dsp:spPr>
        <a:xfrm>
          <a:off x="0" y="2030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Demonstration</a:t>
          </a:r>
        </a:p>
      </dsp:txBody>
      <dsp:txXfrm>
        <a:off x="28557" y="2058950"/>
        <a:ext cx="10001285" cy="527886"/>
      </dsp:txXfrm>
    </dsp:sp>
    <dsp:sp modelId="{B1896AFD-4E7A-4664-B756-8A776AF54679}">
      <dsp:nvSpPr>
        <dsp:cNvPr id="0" name=""/>
        <dsp:cNvSpPr/>
      </dsp:nvSpPr>
      <dsp:spPr>
        <a:xfrm>
          <a:off x="0" y="2687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Practical Considerations</a:t>
          </a:r>
        </a:p>
      </dsp:txBody>
      <dsp:txXfrm>
        <a:off x="28557" y="2715950"/>
        <a:ext cx="10001285" cy="527886"/>
      </dsp:txXfrm>
    </dsp:sp>
    <dsp:sp modelId="{733AC3BE-5D73-41C0-AA44-65F8BBF973C9}">
      <dsp:nvSpPr>
        <dsp:cNvPr id="0" name=""/>
        <dsp:cNvSpPr/>
      </dsp:nvSpPr>
      <dsp:spPr>
        <a:xfrm>
          <a:off x="0" y="3344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Reflection on Individual and Teamwork</a:t>
          </a:r>
        </a:p>
      </dsp:txBody>
      <dsp:txXfrm>
        <a:off x="28557" y="3372950"/>
        <a:ext cx="10001285" cy="527886"/>
      </dsp:txXfrm>
    </dsp:sp>
    <dsp:sp modelId="{27EA81C7-4534-411F-A83B-9455757B4A4A}">
      <dsp:nvSpPr>
        <dsp:cNvPr id="0" name=""/>
        <dsp:cNvSpPr/>
      </dsp:nvSpPr>
      <dsp:spPr>
        <a:xfrm>
          <a:off x="0" y="4001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Acknowledgement and References</a:t>
          </a:r>
        </a:p>
      </dsp:txBody>
      <dsp:txXfrm>
        <a:off x="28557" y="4029950"/>
        <a:ext cx="10001285" cy="527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59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</a:t>
          </a:r>
        </a:p>
      </dsp:txBody>
      <dsp:txXfrm>
        <a:off x="28557" y="87950"/>
        <a:ext cx="10001285" cy="527886"/>
      </dsp:txXfrm>
    </dsp:sp>
    <dsp:sp modelId="{37B5458E-473F-486B-B458-66591B347782}">
      <dsp:nvSpPr>
        <dsp:cNvPr id="0" name=""/>
        <dsp:cNvSpPr/>
      </dsp:nvSpPr>
      <dsp:spPr>
        <a:xfrm>
          <a:off x="0" y="716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8557" y="744950"/>
        <a:ext cx="10001285" cy="527886"/>
      </dsp:txXfrm>
    </dsp:sp>
    <dsp:sp modelId="{DE097859-5A11-4876-ABDC-53BE8D492093}">
      <dsp:nvSpPr>
        <dsp:cNvPr id="0" name=""/>
        <dsp:cNvSpPr/>
      </dsp:nvSpPr>
      <dsp:spPr>
        <a:xfrm>
          <a:off x="0" y="1373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Technical Details of Design</a:t>
          </a:r>
        </a:p>
      </dsp:txBody>
      <dsp:txXfrm>
        <a:off x="28557" y="1401950"/>
        <a:ext cx="10001285" cy="527886"/>
      </dsp:txXfrm>
    </dsp:sp>
    <dsp:sp modelId="{963FE3C2-5317-4214-9DC6-3A239BC1B1C2}">
      <dsp:nvSpPr>
        <dsp:cNvPr id="0" name=""/>
        <dsp:cNvSpPr/>
      </dsp:nvSpPr>
      <dsp:spPr>
        <a:xfrm>
          <a:off x="0" y="2030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Demonstration</a:t>
          </a:r>
          <a:endParaRPr lang="en-US" sz="2500" kern="1200" dirty="0"/>
        </a:p>
      </dsp:txBody>
      <dsp:txXfrm>
        <a:off x="28557" y="2058950"/>
        <a:ext cx="10001285" cy="527886"/>
      </dsp:txXfrm>
    </dsp:sp>
    <dsp:sp modelId="{B1896AFD-4E7A-4664-B756-8A776AF54679}">
      <dsp:nvSpPr>
        <dsp:cNvPr id="0" name=""/>
        <dsp:cNvSpPr/>
      </dsp:nvSpPr>
      <dsp:spPr>
        <a:xfrm>
          <a:off x="0" y="2687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Practical Considerations</a:t>
          </a:r>
        </a:p>
      </dsp:txBody>
      <dsp:txXfrm>
        <a:off x="28557" y="2715950"/>
        <a:ext cx="10001285" cy="527886"/>
      </dsp:txXfrm>
    </dsp:sp>
    <dsp:sp modelId="{733AC3BE-5D73-41C0-AA44-65F8BBF973C9}">
      <dsp:nvSpPr>
        <dsp:cNvPr id="0" name=""/>
        <dsp:cNvSpPr/>
      </dsp:nvSpPr>
      <dsp:spPr>
        <a:xfrm>
          <a:off x="0" y="3344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Reflection on Individual and Teamwork</a:t>
          </a:r>
        </a:p>
      </dsp:txBody>
      <dsp:txXfrm>
        <a:off x="28557" y="3372950"/>
        <a:ext cx="10001285" cy="527886"/>
      </dsp:txXfrm>
    </dsp:sp>
    <dsp:sp modelId="{27EA81C7-4534-411F-A83B-9455757B4A4A}">
      <dsp:nvSpPr>
        <dsp:cNvPr id="0" name=""/>
        <dsp:cNvSpPr/>
      </dsp:nvSpPr>
      <dsp:spPr>
        <a:xfrm>
          <a:off x="0" y="4001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Acknowledgement and References</a:t>
          </a:r>
        </a:p>
      </dsp:txBody>
      <dsp:txXfrm>
        <a:off x="28557" y="4029950"/>
        <a:ext cx="10001285" cy="5278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7F8B-6CDA-4ED8-84A5-A7DAEE1ED570}">
      <dsp:nvSpPr>
        <dsp:cNvPr id="0" name=""/>
        <dsp:cNvSpPr/>
      </dsp:nvSpPr>
      <dsp:spPr>
        <a:xfrm>
          <a:off x="0" y="59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Summary</a:t>
          </a:r>
        </a:p>
      </dsp:txBody>
      <dsp:txXfrm>
        <a:off x="28557" y="87950"/>
        <a:ext cx="10001285" cy="527886"/>
      </dsp:txXfrm>
    </dsp:sp>
    <dsp:sp modelId="{37B5458E-473F-486B-B458-66591B347782}">
      <dsp:nvSpPr>
        <dsp:cNvPr id="0" name=""/>
        <dsp:cNvSpPr/>
      </dsp:nvSpPr>
      <dsp:spPr>
        <a:xfrm>
          <a:off x="0" y="716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Introduction</a:t>
          </a:r>
        </a:p>
      </dsp:txBody>
      <dsp:txXfrm>
        <a:off x="28557" y="744950"/>
        <a:ext cx="10001285" cy="527886"/>
      </dsp:txXfrm>
    </dsp:sp>
    <dsp:sp modelId="{DE097859-5A11-4876-ABDC-53BE8D492093}">
      <dsp:nvSpPr>
        <dsp:cNvPr id="0" name=""/>
        <dsp:cNvSpPr/>
      </dsp:nvSpPr>
      <dsp:spPr>
        <a:xfrm>
          <a:off x="0" y="1373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Technical Details of Design</a:t>
          </a:r>
        </a:p>
      </dsp:txBody>
      <dsp:txXfrm>
        <a:off x="28557" y="1401950"/>
        <a:ext cx="10001285" cy="527886"/>
      </dsp:txXfrm>
    </dsp:sp>
    <dsp:sp modelId="{452133D1-7208-478E-920F-420AECCA0955}">
      <dsp:nvSpPr>
        <dsp:cNvPr id="0" name=""/>
        <dsp:cNvSpPr/>
      </dsp:nvSpPr>
      <dsp:spPr>
        <a:xfrm>
          <a:off x="0" y="2030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Demonstration</a:t>
          </a:r>
          <a:endParaRPr lang="en-US" sz="2500" kern="1200" dirty="0"/>
        </a:p>
      </dsp:txBody>
      <dsp:txXfrm>
        <a:off x="28557" y="2058950"/>
        <a:ext cx="10001285" cy="527886"/>
      </dsp:txXfrm>
    </dsp:sp>
    <dsp:sp modelId="{B1896AFD-4E7A-4664-B756-8A776AF54679}">
      <dsp:nvSpPr>
        <dsp:cNvPr id="0" name=""/>
        <dsp:cNvSpPr/>
      </dsp:nvSpPr>
      <dsp:spPr>
        <a:xfrm>
          <a:off x="0" y="2687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Practical Considerations</a:t>
          </a:r>
        </a:p>
      </dsp:txBody>
      <dsp:txXfrm>
        <a:off x="28557" y="2715950"/>
        <a:ext cx="10001285" cy="527886"/>
      </dsp:txXfrm>
    </dsp:sp>
    <dsp:sp modelId="{733AC3BE-5D73-41C0-AA44-65F8BBF973C9}">
      <dsp:nvSpPr>
        <dsp:cNvPr id="0" name=""/>
        <dsp:cNvSpPr/>
      </dsp:nvSpPr>
      <dsp:spPr>
        <a:xfrm>
          <a:off x="0" y="3344393"/>
          <a:ext cx="10058399" cy="585000"/>
        </a:xfrm>
        <a:prstGeom prst="round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Reflection on Individual and Teamwork</a:t>
          </a:r>
        </a:p>
      </dsp:txBody>
      <dsp:txXfrm>
        <a:off x="28557" y="3372950"/>
        <a:ext cx="10001285" cy="527886"/>
      </dsp:txXfrm>
    </dsp:sp>
    <dsp:sp modelId="{27EA81C7-4534-411F-A83B-9455757B4A4A}">
      <dsp:nvSpPr>
        <dsp:cNvPr id="0" name=""/>
        <dsp:cNvSpPr/>
      </dsp:nvSpPr>
      <dsp:spPr>
        <a:xfrm>
          <a:off x="0" y="4001393"/>
          <a:ext cx="10058399" cy="585000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Acknowledgement and References</a:t>
          </a:r>
        </a:p>
      </dsp:txBody>
      <dsp:txXfrm>
        <a:off x="28557" y="4029950"/>
        <a:ext cx="10001285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F265C-9DF2-E8FB-C281-49A9572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8A12-072E-E9DD-75D8-792036B5C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6D79-EFC6-014D-40F3-68F8FB024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9D36-8240-DBBB-128E-9E573BE9A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en-BD" smtClean="0"/>
              <a:t>02/27/2025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304</a:t>
            </a:r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Digital Electronics</a:t>
            </a:r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uly</a:t>
            </a: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 202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 Level-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 Term-I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 Section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en-B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BD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99C6A4-662A-4C47-AB70-4A7A449F40AE}"/>
              </a:ext>
            </a:extLst>
          </p:cNvPr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B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/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304 (2023) – Final Project Group B1.06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‹#›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B1.06</a:t>
            </a:r>
            <a:endParaRPr lang="en-BD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2374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B1.06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1840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B1.06</a:t>
            </a:r>
            <a:endParaRPr lang="en-B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44822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B1.06</a:t>
            </a:r>
            <a:endParaRPr lang="en-BD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9704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2ED7D-C8C9-FC45-9D41-2B197068D5F8}"/>
              </a:ext>
            </a:extLst>
          </p:cNvPr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BD" smtClean="0"/>
              <a:pPr/>
              <a:t>‹#›</a:t>
            </a:fld>
            <a:endParaRPr lang="en-BD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EEE 304 (2023) – Final Project Group B1.06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agnitude-comparator-in-digital-logi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C925-AD3C-084C-A393-173805EA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61" y="1955443"/>
            <a:ext cx="11847208" cy="1580405"/>
          </a:xfrm>
        </p:spPr>
        <p:txBody>
          <a:bodyPr/>
          <a:lstStyle/>
          <a:p>
            <a:br>
              <a:rPr lang="en-US" sz="3200" b="0" i="0" dirty="0">
                <a:effectLst/>
                <a:latin typeface="Arial Black" panose="020B0A04020102020204" pitchFamily="34" charset="0"/>
              </a:rPr>
            </a:br>
            <a:r>
              <a:rPr lang="en-US" sz="3200" b="0" i="0" dirty="0">
                <a:effectLst/>
                <a:latin typeface="Arial Black" panose="020B0A04020102020204" pitchFamily="34" charset="0"/>
              </a:rPr>
              <a:t>Fire Detection System with </a:t>
            </a:r>
            <a:r>
              <a:rPr lang="en-US" sz="3200" b="0" i="0" dirty="0" err="1">
                <a:effectLst/>
                <a:latin typeface="Arial Black" panose="020B0A04020102020204" pitchFamily="34" charset="0"/>
              </a:rPr>
              <a:t>Customised</a:t>
            </a:r>
            <a:r>
              <a:rPr lang="en-US" sz="3200" b="0" i="0" dirty="0">
                <a:effectLst/>
                <a:latin typeface="Arial Black" panose="020B0A04020102020204" pitchFamily="34" charset="0"/>
              </a:rPr>
              <a:t> Analog to Digital Converter and Magnitude Comparator</a:t>
            </a:r>
            <a:endParaRPr lang="en-BD" sz="3200" cap="none" dirty="0">
              <a:latin typeface="Arial Black" panose="020B0A04020102020204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74ABDA-11C0-7C43-8041-3445AA6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697" y="6537645"/>
            <a:ext cx="2111881" cy="228600"/>
          </a:xfrm>
        </p:spPr>
        <p:txBody>
          <a:bodyPr/>
          <a:lstStyle/>
          <a:p>
            <a:fld id="{E9C29D53-9981-884B-B5B6-B5743DF81FD1}" type="slidenum">
              <a:rPr lang="en-BD" smtClean="0"/>
              <a:t>1</a:t>
            </a:fld>
            <a:endParaRPr lang="en-B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3B7E64-9E34-4886-95C6-3A27DCE84A5F}"/>
              </a:ext>
            </a:extLst>
          </p:cNvPr>
          <p:cNvSpPr txBox="1"/>
          <p:nvPr/>
        </p:nvSpPr>
        <p:spPr>
          <a:xfrm>
            <a:off x="21109" y="81513"/>
            <a:ext cx="12170891" cy="140038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EEE 304 – Digital Electronics Laboratory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July 2022 Level-3 Term-II Section A1</a:t>
            </a:r>
          </a:p>
          <a:p>
            <a:pPr algn="ctr"/>
            <a:r>
              <a:rPr lang="en-US" sz="29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Final Project Demonstration</a:t>
            </a:r>
          </a:p>
        </p:txBody>
      </p:sp>
      <p:sp>
        <p:nvSpPr>
          <p:cNvPr id="3" name="Google Shape;132;p21">
            <a:extLst>
              <a:ext uri="{FF2B5EF4-FFF2-40B4-BE49-F238E27FC236}">
                <a16:creationId xmlns:a16="http://schemas.microsoft.com/office/drawing/2014/main" id="{A187CDE4-052B-922D-473F-62B04A451BA5}"/>
              </a:ext>
            </a:extLst>
          </p:cNvPr>
          <p:cNvSpPr txBox="1"/>
          <p:nvPr/>
        </p:nvSpPr>
        <p:spPr>
          <a:xfrm>
            <a:off x="1361761" y="4258360"/>
            <a:ext cx="28315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Futura Bk BT" panose="020B0502020204020303" pitchFamily="34" charset="0"/>
              </a:rPr>
              <a:t>Nafis</a:t>
            </a:r>
            <a:r>
              <a:rPr lang="en-US" b="1" dirty="0">
                <a:latin typeface="Futura Bk BT" panose="020B0502020204020303" pitchFamily="34" charset="0"/>
              </a:rPr>
              <a:t> Sadik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utura Bk BT" panose="020B0502020204020303" pitchFamily="34" charset="0"/>
              </a:rPr>
              <a:t>Lecturer, EEE, BUET</a:t>
            </a:r>
            <a:endParaRPr b="1" dirty="0">
              <a:latin typeface="Futura Bk BT" panose="020B0502020204020303" pitchFamily="34" charset="0"/>
            </a:endParaRPr>
          </a:p>
        </p:txBody>
      </p:sp>
      <p:sp>
        <p:nvSpPr>
          <p:cNvPr id="4" name="Google Shape;132;p21">
            <a:extLst>
              <a:ext uri="{FF2B5EF4-FFF2-40B4-BE49-F238E27FC236}">
                <a16:creationId xmlns:a16="http://schemas.microsoft.com/office/drawing/2014/main" id="{75DD38FE-9BE9-4AF6-BC77-CCE42CEF2F00}"/>
              </a:ext>
            </a:extLst>
          </p:cNvPr>
          <p:cNvSpPr txBox="1"/>
          <p:nvPr/>
        </p:nvSpPr>
        <p:spPr>
          <a:xfrm>
            <a:off x="7998693" y="4298113"/>
            <a:ext cx="28315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Futura Bk BT" panose="020B0502020204020303" pitchFamily="34" charset="0"/>
              </a:rPr>
              <a:t>Mrinmoy</a:t>
            </a:r>
            <a:r>
              <a:rPr lang="en-US" b="1" dirty="0">
                <a:latin typeface="Futura Bk BT" panose="020B0502020204020303" pitchFamily="34" charset="0"/>
              </a:rPr>
              <a:t> Kundu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utura Bk BT" panose="020B0502020204020303" pitchFamily="34" charset="0"/>
              </a:rPr>
              <a:t>Lecturer(PT), EEE, BUET</a:t>
            </a:r>
            <a:endParaRPr b="1" dirty="0">
              <a:latin typeface="Futura Bk BT" panose="020B05020202040203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6BC2B-99DB-E623-7F7B-394164BECCCC}"/>
              </a:ext>
            </a:extLst>
          </p:cNvPr>
          <p:cNvSpPr txBox="1">
            <a:spLocks/>
          </p:cNvSpPr>
          <p:nvPr/>
        </p:nvSpPr>
        <p:spPr>
          <a:xfrm>
            <a:off x="-264121" y="3416588"/>
            <a:ext cx="11847208" cy="1580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dirty="0">
                <a:latin typeface="Arial Black" panose="020B0A04020102020204" pitchFamily="34" charset="0"/>
              </a:rPr>
              <a:t>Supervisors:</a:t>
            </a:r>
          </a:p>
        </p:txBody>
      </p:sp>
    </p:spTree>
    <p:extLst>
      <p:ext uri="{BB962C8B-B14F-4D97-AF65-F5344CB8AC3E}">
        <p14:creationId xmlns:p14="http://schemas.microsoft.com/office/powerpoint/2010/main" val="277824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BEC-A1DF-DB49-B707-F4003CEA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Design: </a:t>
            </a:r>
            <a:r>
              <a:rPr lang="en-BD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BFA2-EE69-374B-B248-C5EB3C1C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Arial"/>
                <a:cs typeface="Arial"/>
              </a:rPr>
              <a:t>Components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LM35   (Temp Sensor)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LM324 (Quad Op-Amp)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IC7805 (5V REGULATOR)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IC7404 (NOT)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IC7408 (AND)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IC7432 (OR)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IC7486 (XOR)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LED, BUZZER, POT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BREADBOARD, JUMPER</a:t>
            </a:r>
          </a:p>
          <a:p>
            <a:pPr marL="617220" lvl="1" indent="-342900">
              <a:buFont typeface="Wingdings" panose="05000000000000000000" pitchFamily="2" charset="2"/>
              <a:buChar char="§"/>
            </a:pPr>
            <a:r>
              <a:rPr lang="en-US" sz="1800" dirty="0">
                <a:latin typeface="Arial"/>
                <a:cs typeface="Arial"/>
              </a:rPr>
              <a:t>555 Timer IC</a:t>
            </a:r>
          </a:p>
          <a:p>
            <a:pPr lvl="1"/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10</a:t>
            </a:fld>
            <a:endParaRPr lang="en-BD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85B9311-5E47-4C6F-97C0-FAD3BD50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264217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BEC-A1DF-DB49-B707-F4003CEA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Design: </a:t>
            </a:r>
            <a:r>
              <a:rPr lang="en-BD" dirty="0"/>
              <a:t>Methods</a:t>
            </a:r>
            <a:r>
              <a:rPr lang="en-US" dirty="0"/>
              <a:t> (Continued)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11</a:t>
            </a:fld>
            <a:endParaRPr lang="en-BD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10" name="Title 12">
            <a:extLst>
              <a:ext uri="{FF2B5EF4-FFF2-40B4-BE49-F238E27FC236}">
                <a16:creationId xmlns:a16="http://schemas.microsoft.com/office/drawing/2014/main" id="{0B7DE293-7C64-4409-B9F3-375B3C28305D}"/>
              </a:ext>
            </a:extLst>
          </p:cNvPr>
          <p:cNvSpPr txBox="1">
            <a:spLocks/>
          </p:cNvSpPr>
          <p:nvPr/>
        </p:nvSpPr>
        <p:spPr>
          <a:xfrm>
            <a:off x="594360" y="1420668"/>
            <a:ext cx="3550920" cy="206827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Working Range for LM35: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Temperature Limit: -50°C to 150°C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Resolution: 10mV / °C</a:t>
            </a: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V</a:t>
            </a:r>
            <a:r>
              <a:rPr lang="en-US" sz="1800" baseline="-25000" dirty="0">
                <a:solidFill>
                  <a:schemeClr val="tx1"/>
                </a:solidFill>
                <a:latin typeface="+mn-lt"/>
              </a:rPr>
              <a:t>max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= 1.5V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1800" baseline="-25000" dirty="0">
                <a:solidFill>
                  <a:schemeClr val="tx1"/>
                </a:solidFill>
                <a:latin typeface="+mn-lt"/>
              </a:rPr>
              <a:t>gain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= 5V / 1.5V  = 3.33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48FB90-6AE7-4CA9-95F2-550B38FA0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13797"/>
              </p:ext>
            </p:extLst>
          </p:nvPr>
        </p:nvGraphicFramePr>
        <p:xfrm>
          <a:off x="4419600" y="1180336"/>
          <a:ext cx="3775480" cy="4796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989">
                  <a:extLst>
                    <a:ext uri="{9D8B030D-6E8A-4147-A177-3AD203B41FA5}">
                      <a16:colId xmlns:a16="http://schemas.microsoft.com/office/drawing/2014/main" val="374318974"/>
                    </a:ext>
                  </a:extLst>
                </a:gridCol>
                <a:gridCol w="1435451">
                  <a:extLst>
                    <a:ext uri="{9D8B030D-6E8A-4147-A177-3AD203B41FA5}">
                      <a16:colId xmlns:a16="http://schemas.microsoft.com/office/drawing/2014/main" val="3965225800"/>
                    </a:ext>
                  </a:extLst>
                </a:gridCol>
                <a:gridCol w="923040">
                  <a:extLst>
                    <a:ext uri="{9D8B030D-6E8A-4147-A177-3AD203B41FA5}">
                      <a16:colId xmlns:a16="http://schemas.microsoft.com/office/drawing/2014/main" val="4272763007"/>
                    </a:ext>
                  </a:extLst>
                </a:gridCol>
              </a:tblGrid>
              <a:tr h="78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Voltage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Decimal</a:t>
                      </a: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Equiv.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347148"/>
                  </a:ext>
                </a:extLst>
              </a:tr>
              <a:tr h="43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0-0.3125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547961"/>
                  </a:ext>
                </a:extLst>
              </a:tr>
              <a:tr h="523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8-18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0.3125-0.625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889898"/>
                  </a:ext>
                </a:extLst>
              </a:tr>
              <a:tr h="523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18-28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0.625-0.9375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996948"/>
                  </a:ext>
                </a:extLst>
              </a:tr>
              <a:tr h="523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28-38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0.9375-1.25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1863071"/>
                  </a:ext>
                </a:extLst>
              </a:tr>
              <a:tr h="523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38-48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1.25-1.5625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2825665"/>
                  </a:ext>
                </a:extLst>
              </a:tr>
              <a:tr h="523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48-58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1.5625-1.875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26504"/>
                  </a:ext>
                </a:extLst>
              </a:tr>
              <a:tr h="52388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58-68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1.875-2.1875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3781778"/>
                  </a:ext>
                </a:extLst>
              </a:tr>
              <a:tr h="43578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68-78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2.1875-2.5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70264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FC47EC-9260-4C4E-B66F-C667B263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16110"/>
              </p:ext>
            </p:extLst>
          </p:nvPr>
        </p:nvGraphicFramePr>
        <p:xfrm>
          <a:off x="8311896" y="1194687"/>
          <a:ext cx="3797273" cy="473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8783">
                  <a:extLst>
                    <a:ext uri="{9D8B030D-6E8A-4147-A177-3AD203B41FA5}">
                      <a16:colId xmlns:a16="http://schemas.microsoft.com/office/drawing/2014/main" val="1413045449"/>
                    </a:ext>
                  </a:extLst>
                </a:gridCol>
                <a:gridCol w="1435450">
                  <a:extLst>
                    <a:ext uri="{9D8B030D-6E8A-4147-A177-3AD203B41FA5}">
                      <a16:colId xmlns:a16="http://schemas.microsoft.com/office/drawing/2014/main" val="3879232404"/>
                    </a:ext>
                  </a:extLst>
                </a:gridCol>
                <a:gridCol w="923040">
                  <a:extLst>
                    <a:ext uri="{9D8B030D-6E8A-4147-A177-3AD203B41FA5}">
                      <a16:colId xmlns:a16="http://schemas.microsoft.com/office/drawing/2014/main" val="4272763007"/>
                    </a:ext>
                  </a:extLst>
                </a:gridCol>
              </a:tblGrid>
              <a:tr h="747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Voltage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Decimal</a:t>
                      </a: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Equiv.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347148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78-88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2.5-2.8125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475850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88-98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2.8125-3.125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211641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98-108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3.125-3.4375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5309980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108-118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3.4375-3.75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9601990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118-128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3.75-4.0625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3541931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128-138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4.0625-4.375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3196833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138-148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4.375-4.6875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1822542"/>
                  </a:ext>
                </a:extLst>
              </a:tr>
              <a:tr h="498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148-150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4.6875-5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210615"/>
                  </a:ext>
                </a:extLst>
              </a:tr>
            </a:tbl>
          </a:graphicData>
        </a:graphic>
      </p:graphicFrame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5E94EACC-6A52-4454-B8B3-EA911A57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331338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BEC-A1DF-DB49-B707-F4003CEA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Design: Novelty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BFA2-EE69-374B-B248-C5EB3C1C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Implemented 4bit flash ADC using basic logic gates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Times New Roman" panose="02020603050405020304" pitchFamily="18" charset="0"/>
              </a:rPr>
              <a:t>Implemented 4 bit Magnitude Comparator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Times New Roman" panose="02020603050405020304" pitchFamily="18" charset="0"/>
              </a:rPr>
              <a:t>Simulated the working of LM35 Temperature sensor using voltage divider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+mn-lt"/>
                <a:ea typeface="Times New Roman" panose="02020603050405020304" pitchFamily="18" charset="0"/>
              </a:rPr>
              <a:t>Implemented a timer circuit to stop the buzzer after 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certain time to prevent from continuous buzzing</a:t>
            </a:r>
            <a:endParaRPr lang="en-US" sz="28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12</a:t>
            </a:fld>
            <a:endParaRPr lang="en-BD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EBA52D-9FF0-4B26-8280-46BDD82E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78682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BEC-A1DF-DB49-B707-F4003CEA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Design: </a:t>
            </a:r>
            <a:r>
              <a:rPr lang="en-BD" dirty="0"/>
              <a:t>Methods</a:t>
            </a:r>
            <a:r>
              <a:rPr lang="en-US" dirty="0"/>
              <a:t>(Continued)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13</a:t>
            </a:fld>
            <a:endParaRPr lang="en-BD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96A46-AF05-4D60-B069-2CD887437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536"/>
          <a:stretch/>
        </p:blipFill>
        <p:spPr>
          <a:xfrm>
            <a:off x="1256363" y="1099821"/>
            <a:ext cx="1202698" cy="505403"/>
          </a:xfrm>
          <a:prstGeom prst="roundRect">
            <a:avLst/>
          </a:prstGeom>
        </p:spPr>
      </p:pic>
      <p:sp>
        <p:nvSpPr>
          <p:cNvPr id="11" name="Title 12">
            <a:extLst>
              <a:ext uri="{FF2B5EF4-FFF2-40B4-BE49-F238E27FC236}">
                <a16:creationId xmlns:a16="http://schemas.microsoft.com/office/drawing/2014/main" id="{DAA27979-C2CB-4509-BAF0-B4D8647A6540}"/>
              </a:ext>
            </a:extLst>
          </p:cNvPr>
          <p:cNvSpPr txBox="1">
            <a:spLocks/>
          </p:cNvSpPr>
          <p:nvPr/>
        </p:nvSpPr>
        <p:spPr>
          <a:xfrm>
            <a:off x="1182801" y="1634687"/>
            <a:ext cx="1368375" cy="837676"/>
          </a:xfrm>
          <a:prstGeom prst="roundRect">
            <a:avLst/>
          </a:prstGeom>
          <a:solidFill>
            <a:srgbClr val="000000">
              <a:alpha val="81176"/>
            </a:srgbClr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FFFF00"/>
                </a:solidFill>
              </a:rPr>
              <a:t>Temp Sensor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12" name="Title 12">
            <a:extLst>
              <a:ext uri="{FF2B5EF4-FFF2-40B4-BE49-F238E27FC236}">
                <a16:creationId xmlns:a16="http://schemas.microsoft.com/office/drawing/2014/main" id="{45A3C76A-D56A-4F0C-851A-13EB0577DD7E}"/>
              </a:ext>
            </a:extLst>
          </p:cNvPr>
          <p:cNvSpPr txBox="1">
            <a:spLocks/>
          </p:cNvSpPr>
          <p:nvPr/>
        </p:nvSpPr>
        <p:spPr>
          <a:xfrm>
            <a:off x="3249713" y="2773801"/>
            <a:ext cx="1054022" cy="592503"/>
          </a:xfrm>
          <a:prstGeom prst="roundRect">
            <a:avLst/>
          </a:prstGeom>
          <a:solidFill>
            <a:srgbClr val="000000">
              <a:alpha val="81176"/>
            </a:srgbClr>
          </a:solidFill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FFFF00"/>
                </a:solidFill>
              </a:rPr>
              <a:t>4-bit 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Flash ADC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1E11E34-D67B-4FD1-B69E-207B5B2547AA}"/>
              </a:ext>
            </a:extLst>
          </p:cNvPr>
          <p:cNvSpPr txBox="1">
            <a:spLocks/>
          </p:cNvSpPr>
          <p:nvPr/>
        </p:nvSpPr>
        <p:spPr>
          <a:xfrm>
            <a:off x="5638800" y="3191442"/>
            <a:ext cx="1438233" cy="837676"/>
          </a:xfrm>
          <a:prstGeom prst="roundRect">
            <a:avLst/>
          </a:prstGeom>
          <a:solidFill>
            <a:srgbClr val="000000">
              <a:alpha val="81176"/>
            </a:srgbClr>
          </a:solidFill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FFFF00"/>
                </a:solidFill>
              </a:rPr>
              <a:t>4-bit 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Magnitude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Comparator</a:t>
            </a: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5DD5995D-6746-48EE-8762-D9358717B455}"/>
              </a:ext>
            </a:extLst>
          </p:cNvPr>
          <p:cNvSpPr txBox="1">
            <a:spLocks/>
          </p:cNvSpPr>
          <p:nvPr/>
        </p:nvSpPr>
        <p:spPr>
          <a:xfrm>
            <a:off x="2107207" y="4251150"/>
            <a:ext cx="1996322" cy="1082850"/>
          </a:xfrm>
          <a:prstGeom prst="roundRect">
            <a:avLst/>
          </a:prstGeom>
          <a:solidFill>
            <a:srgbClr val="000000">
              <a:alpha val="81176"/>
            </a:srgbClr>
          </a:solidFill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FFFF00"/>
                </a:solidFill>
              </a:rPr>
              <a:t>Reference/Threshold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Temperature 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(User Defined 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4-bit Binary)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2AB2AAF-B705-4212-9CD5-3B10205E2292}"/>
              </a:ext>
            </a:extLst>
          </p:cNvPr>
          <p:cNvCxnSpPr>
            <a:cxnSpLocks/>
          </p:cNvCxnSpPr>
          <p:nvPr/>
        </p:nvCxnSpPr>
        <p:spPr>
          <a:xfrm>
            <a:off x="4279425" y="3119491"/>
            <a:ext cx="1331451" cy="375192"/>
          </a:xfrm>
          <a:prstGeom prst="bentConnector3">
            <a:avLst>
              <a:gd name="adj1" fmla="val 43323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C5B523F-BD70-4B27-B0D8-660862CACD95}"/>
              </a:ext>
            </a:extLst>
          </p:cNvPr>
          <p:cNvCxnSpPr>
            <a:cxnSpLocks/>
          </p:cNvCxnSpPr>
          <p:nvPr/>
        </p:nvCxnSpPr>
        <p:spPr>
          <a:xfrm flipV="1">
            <a:off x="4103529" y="3776329"/>
            <a:ext cx="1535271" cy="101624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itle 12">
            <a:extLst>
              <a:ext uri="{FF2B5EF4-FFF2-40B4-BE49-F238E27FC236}">
                <a16:creationId xmlns:a16="http://schemas.microsoft.com/office/drawing/2014/main" id="{15B1CF02-3152-426E-8C52-7FA89930F5B9}"/>
              </a:ext>
            </a:extLst>
          </p:cNvPr>
          <p:cNvSpPr txBox="1">
            <a:spLocks/>
          </p:cNvSpPr>
          <p:nvPr/>
        </p:nvSpPr>
        <p:spPr>
          <a:xfrm>
            <a:off x="8300791" y="2640410"/>
            <a:ext cx="1074427" cy="347329"/>
          </a:xfrm>
          <a:prstGeom prst="roundRect">
            <a:avLst/>
          </a:prstGeom>
          <a:solidFill>
            <a:srgbClr val="000000">
              <a:alpha val="81176"/>
            </a:srgbClr>
          </a:solidFill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accent2"/>
                </a:solidFill>
              </a:rPr>
              <a:t>T</a:t>
            </a:r>
            <a:r>
              <a:rPr lang="en-US" sz="1600" b="1" baseline="-25000" dirty="0">
                <a:solidFill>
                  <a:schemeClr val="accent2"/>
                </a:solidFill>
              </a:rPr>
              <a:t>sensor</a:t>
            </a:r>
            <a:r>
              <a:rPr lang="en-US" sz="1600" b="1" dirty="0">
                <a:solidFill>
                  <a:schemeClr val="accent2"/>
                </a:solidFill>
              </a:rPr>
              <a:t> &lt; T</a:t>
            </a:r>
            <a:r>
              <a:rPr lang="en-US" sz="1600" b="1" baseline="-25000" dirty="0">
                <a:solidFill>
                  <a:schemeClr val="accent2"/>
                </a:solidFill>
              </a:rPr>
              <a:t>ref</a:t>
            </a:r>
          </a:p>
        </p:txBody>
      </p:sp>
      <p:sp>
        <p:nvSpPr>
          <p:cNvPr id="18" name="Title 12">
            <a:extLst>
              <a:ext uri="{FF2B5EF4-FFF2-40B4-BE49-F238E27FC236}">
                <a16:creationId xmlns:a16="http://schemas.microsoft.com/office/drawing/2014/main" id="{B5D2D13C-F0AB-4805-9995-8D98C68A42E8}"/>
              </a:ext>
            </a:extLst>
          </p:cNvPr>
          <p:cNvSpPr txBox="1">
            <a:spLocks/>
          </p:cNvSpPr>
          <p:nvPr/>
        </p:nvSpPr>
        <p:spPr>
          <a:xfrm>
            <a:off x="8300792" y="3429000"/>
            <a:ext cx="1074427" cy="347329"/>
          </a:xfrm>
          <a:prstGeom prst="roundRect">
            <a:avLst/>
          </a:prstGeom>
          <a:solidFill>
            <a:srgbClr val="000000">
              <a:alpha val="81176"/>
            </a:srgbClr>
          </a:solidFill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FF00"/>
                </a:solidFill>
              </a:rPr>
              <a:t>T</a:t>
            </a:r>
            <a:r>
              <a:rPr lang="en-US" sz="1600" b="1" baseline="-25000" dirty="0">
                <a:solidFill>
                  <a:srgbClr val="FFFF00"/>
                </a:solidFill>
              </a:rPr>
              <a:t>sensor</a:t>
            </a:r>
            <a:r>
              <a:rPr lang="en-US" sz="1600" b="1" dirty="0">
                <a:solidFill>
                  <a:srgbClr val="FFFF00"/>
                </a:solidFill>
              </a:rPr>
              <a:t> = T</a:t>
            </a:r>
            <a:r>
              <a:rPr lang="en-US" sz="1600" b="1" baseline="-25000" dirty="0">
                <a:solidFill>
                  <a:srgbClr val="FFFF00"/>
                </a:solidFill>
              </a:rPr>
              <a:t>ref</a:t>
            </a:r>
          </a:p>
        </p:txBody>
      </p:sp>
      <p:sp>
        <p:nvSpPr>
          <p:cNvPr id="19" name="Title 12">
            <a:extLst>
              <a:ext uri="{FF2B5EF4-FFF2-40B4-BE49-F238E27FC236}">
                <a16:creationId xmlns:a16="http://schemas.microsoft.com/office/drawing/2014/main" id="{FF9D9038-6612-4DC7-A35C-E77463123FCD}"/>
              </a:ext>
            </a:extLst>
          </p:cNvPr>
          <p:cNvSpPr txBox="1">
            <a:spLocks/>
          </p:cNvSpPr>
          <p:nvPr/>
        </p:nvSpPr>
        <p:spPr>
          <a:xfrm>
            <a:off x="8300792" y="4238576"/>
            <a:ext cx="1074427" cy="347329"/>
          </a:xfrm>
          <a:prstGeom prst="roundRect">
            <a:avLst/>
          </a:prstGeom>
          <a:solidFill>
            <a:srgbClr val="000000">
              <a:alpha val="81176"/>
            </a:srgbClr>
          </a:solidFill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rgbClr val="FF0000"/>
                </a:solidFill>
              </a:rPr>
              <a:t>T</a:t>
            </a:r>
            <a:r>
              <a:rPr lang="en-US" sz="1600" b="1" baseline="-25000" dirty="0">
                <a:solidFill>
                  <a:srgbClr val="FF0000"/>
                </a:solidFill>
              </a:rPr>
              <a:t>sensor</a:t>
            </a:r>
            <a:r>
              <a:rPr lang="en-US" sz="1600" b="1" dirty="0">
                <a:solidFill>
                  <a:srgbClr val="FF0000"/>
                </a:solidFill>
              </a:rPr>
              <a:t> &gt; T</a:t>
            </a:r>
            <a:r>
              <a:rPr lang="en-US" sz="1600" b="1" baseline="-25000" dirty="0">
                <a:solidFill>
                  <a:srgbClr val="FF0000"/>
                </a:solidFill>
              </a:rPr>
              <a:t>ref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8CDAD95-6BCE-4B47-B076-36EF94C80EDB}"/>
              </a:ext>
            </a:extLst>
          </p:cNvPr>
          <p:cNvCxnSpPr>
            <a:cxnSpLocks/>
          </p:cNvCxnSpPr>
          <p:nvPr/>
        </p:nvCxnSpPr>
        <p:spPr>
          <a:xfrm flipV="1">
            <a:off x="7078919" y="2814075"/>
            <a:ext cx="1221872" cy="622541"/>
          </a:xfrm>
          <a:prstGeom prst="bentConnector3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BD4450D-8132-426C-9A42-6C7DDAAA2903}"/>
              </a:ext>
            </a:extLst>
          </p:cNvPr>
          <p:cNvCxnSpPr/>
          <p:nvPr/>
        </p:nvCxnSpPr>
        <p:spPr>
          <a:xfrm>
            <a:off x="7078919" y="3823906"/>
            <a:ext cx="1221873" cy="58833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Blue, bulb, creative, idea, light icon - Download on Iconfinder">
            <a:extLst>
              <a:ext uri="{FF2B5EF4-FFF2-40B4-BE49-F238E27FC236}">
                <a16:creationId xmlns:a16="http://schemas.microsoft.com/office/drawing/2014/main" id="{EC1F2A1E-BE73-4F90-B619-A48C591D9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66"/>
          <a:stretch/>
        </p:blipFill>
        <p:spPr bwMode="auto">
          <a:xfrm>
            <a:off x="9323874" y="2452208"/>
            <a:ext cx="757130" cy="6188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594D0B-6A25-486C-92BA-644348FFBD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b="18391"/>
          <a:stretch/>
        </p:blipFill>
        <p:spPr>
          <a:xfrm flipH="1">
            <a:off x="9323875" y="4029118"/>
            <a:ext cx="757129" cy="617886"/>
          </a:xfrm>
          <a:prstGeom prst="round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070D54-8714-4E34-957A-E96BEDD0AB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1750" y="4020894"/>
            <a:ext cx="857250" cy="775440"/>
          </a:xfrm>
          <a:prstGeom prst="roundRect">
            <a:avLst/>
          </a:prstGeom>
        </p:spPr>
      </p:pic>
      <p:sp>
        <p:nvSpPr>
          <p:cNvPr id="25" name="Title 12">
            <a:extLst>
              <a:ext uri="{FF2B5EF4-FFF2-40B4-BE49-F238E27FC236}">
                <a16:creationId xmlns:a16="http://schemas.microsoft.com/office/drawing/2014/main" id="{3F593746-F56E-43AB-9B39-0F625C7BC8C8}"/>
              </a:ext>
            </a:extLst>
          </p:cNvPr>
          <p:cNvSpPr txBox="1">
            <a:spLocks/>
          </p:cNvSpPr>
          <p:nvPr/>
        </p:nvSpPr>
        <p:spPr>
          <a:xfrm>
            <a:off x="1171094" y="2773801"/>
            <a:ext cx="1373238" cy="592503"/>
          </a:xfrm>
          <a:prstGeom prst="roundRect">
            <a:avLst/>
          </a:prstGeom>
          <a:solidFill>
            <a:srgbClr val="000000">
              <a:alpha val="81176"/>
            </a:srgbClr>
          </a:solidFill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rgbClr val="FFFF00"/>
                </a:solidFill>
              </a:rPr>
              <a:t>Non-Inverting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</a:rPr>
              <a:t>Amplifier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C111D-2A53-4C7D-9524-CF7C4D28B623}"/>
              </a:ext>
            </a:extLst>
          </p:cNvPr>
          <p:cNvCxnSpPr/>
          <p:nvPr/>
        </p:nvCxnSpPr>
        <p:spPr>
          <a:xfrm flipH="1">
            <a:off x="1857713" y="2472363"/>
            <a:ext cx="1" cy="301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CD7FC3-483B-4F9C-87BA-10EA386ADD37}"/>
              </a:ext>
            </a:extLst>
          </p:cNvPr>
          <p:cNvCxnSpPr/>
          <p:nvPr/>
        </p:nvCxnSpPr>
        <p:spPr>
          <a:xfrm>
            <a:off x="2544332" y="3070053"/>
            <a:ext cx="7053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" name="Picture 2" descr="Blue, bulb, creative, idea, light icon - Download on Iconfinder">
            <a:extLst>
              <a:ext uri="{FF2B5EF4-FFF2-40B4-BE49-F238E27FC236}">
                <a16:creationId xmlns:a16="http://schemas.microsoft.com/office/drawing/2014/main" id="{6679304D-E6DC-4EF8-B17D-2AEBE3FEA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266"/>
          <a:stretch/>
        </p:blipFill>
        <p:spPr bwMode="auto">
          <a:xfrm>
            <a:off x="9323874" y="3307087"/>
            <a:ext cx="757130" cy="61882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6B4F96-DCC0-45B4-9EDE-F69B4FC1E07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078919" y="3602665"/>
            <a:ext cx="1221873" cy="761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7EA95E97-B09C-425E-B464-78292238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23972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BEC-A1DF-DB49-B707-F4003CEA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Design: Circuit Diagram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14</a:t>
            </a:fld>
            <a:endParaRPr lang="en-BD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4B58751A-8705-40EE-9D37-9DCFE4DF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F7A6D-0B0A-FFCE-869E-6C823FF3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88720"/>
            <a:ext cx="10058400" cy="51824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6D31F-7A64-1FE6-A32A-43743F1E947E}"/>
              </a:ext>
            </a:extLst>
          </p:cNvPr>
          <p:cNvSpPr txBox="1"/>
          <p:nvPr/>
        </p:nvSpPr>
        <p:spPr>
          <a:xfrm>
            <a:off x="1094827" y="3218793"/>
            <a:ext cx="853965" cy="7444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79769-B096-BA4F-595A-712D7FE4E9CF}"/>
              </a:ext>
            </a:extLst>
          </p:cNvPr>
          <p:cNvSpPr txBox="1"/>
          <p:nvPr/>
        </p:nvSpPr>
        <p:spPr>
          <a:xfrm>
            <a:off x="1839309" y="1186792"/>
            <a:ext cx="4348654" cy="498365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0C09E-C9EC-6CA0-3089-134DE22EB902}"/>
              </a:ext>
            </a:extLst>
          </p:cNvPr>
          <p:cNvSpPr txBox="1"/>
          <p:nvPr/>
        </p:nvSpPr>
        <p:spPr>
          <a:xfrm>
            <a:off x="6227378" y="1510861"/>
            <a:ext cx="3691758" cy="41691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B8EB9-AE43-A840-CA9B-9359BF63B1F5}"/>
              </a:ext>
            </a:extLst>
          </p:cNvPr>
          <p:cNvSpPr txBox="1"/>
          <p:nvPr/>
        </p:nvSpPr>
        <p:spPr>
          <a:xfrm>
            <a:off x="9800895" y="2518103"/>
            <a:ext cx="1151758" cy="7795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BEC-A1DF-DB49-B707-F4003CEA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0"/>
            <a:ext cx="10058400" cy="729006"/>
          </a:xfrm>
        </p:spPr>
        <p:txBody>
          <a:bodyPr/>
          <a:lstStyle/>
          <a:p>
            <a:r>
              <a:rPr lang="en-US" dirty="0"/>
              <a:t>3.2 Design: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15</a:t>
            </a:fld>
            <a:endParaRPr lang="en-BD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4B58751A-8705-40EE-9D37-9DCFE4DF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E90F96-9EDC-F779-DF4D-3BDAB7C8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5737" y="-2290097"/>
            <a:ext cx="5690190" cy="117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5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422C-D954-1B3C-0FB2-59F4AB02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Comparator Circuit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F001-60C5-6F1B-6CB0-E309520F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304 (2023) – Final Project Group B1.06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E612-14CB-B7AB-22DE-B1F9FC64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Fire Detection System with Customised Analog to Digital Converter and Magnitude Comparator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A0C3-FAA8-35F0-851E-96BB3B8A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16</a:t>
            </a:fld>
            <a:endParaRPr lang="en-BD" dirty="0"/>
          </a:p>
        </p:txBody>
      </p:sp>
      <p:pic>
        <p:nvPicPr>
          <p:cNvPr id="3" name="Google Shape;124;p20">
            <a:extLst>
              <a:ext uri="{FF2B5EF4-FFF2-40B4-BE49-F238E27FC236}">
                <a16:creationId xmlns:a16="http://schemas.microsoft.com/office/drawing/2014/main" id="{1E8720BE-00DC-EF3E-8063-33C111FB188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61617" y="1814775"/>
            <a:ext cx="3911924" cy="32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5;p20">
            <a:extLst>
              <a:ext uri="{FF2B5EF4-FFF2-40B4-BE49-F238E27FC236}">
                <a16:creationId xmlns:a16="http://schemas.microsoft.com/office/drawing/2014/main" id="{1F5D6459-E3AC-F3DC-BA77-D2E686C788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041" y="1820473"/>
            <a:ext cx="3911924" cy="35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6;p20">
            <a:extLst>
              <a:ext uri="{FF2B5EF4-FFF2-40B4-BE49-F238E27FC236}">
                <a16:creationId xmlns:a16="http://schemas.microsoft.com/office/drawing/2014/main" id="{E07005F0-C8E8-EFF3-81EB-0CE18557284A}"/>
              </a:ext>
            </a:extLst>
          </p:cNvPr>
          <p:cNvSpPr txBox="1"/>
          <p:nvPr/>
        </p:nvSpPr>
        <p:spPr>
          <a:xfrm>
            <a:off x="2261617" y="1206349"/>
            <a:ext cx="49251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latin typeface="Futura Bk BT" panose="020B0502020204020303" pitchFamily="34" charset="0"/>
              </a:rPr>
              <a:t>Comparator Boolean Expression</a:t>
            </a:r>
            <a:endParaRPr sz="2400" b="1" dirty="0">
              <a:latin typeface="Futura Bk BT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4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422C-D954-1B3C-0FB2-59F4AB02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Temperature Sensor Circuit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F001-60C5-6F1B-6CB0-E309520F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304 (2023) – Final Project Group B1.06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E612-14CB-B7AB-22DE-B1F9FC64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Fire Detection System with Customised Analog to Digital Converter and Magnitude Comparator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A0C3-FAA8-35F0-851E-96BB3B8A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17</a:t>
            </a:fld>
            <a:endParaRPr lang="en-B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462230-899F-4C84-53DB-A04780299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27" y="1502012"/>
            <a:ext cx="6031345" cy="43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1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422C-D954-1B3C-0FB2-59F4AB02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Timer Circuit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F001-60C5-6F1B-6CB0-E309520F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304 (2023) – Final Project Group B1.06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E612-14CB-B7AB-22DE-B1F9FC64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Fire Detection System with Customised Analog to Digital Converter and Magnitude Comparator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A0C3-FAA8-35F0-851E-96BB3B8A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18</a:t>
            </a:fld>
            <a:endParaRPr lang="en-B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ADC15-BB52-2353-8566-77E114F6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86" y="1623018"/>
            <a:ext cx="6684132" cy="44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7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BEC-A1DF-DB49-B707-F4003CEA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Design: Result explanation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19</a:t>
            </a:fld>
            <a:endParaRPr lang="en-BD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4B58751A-8705-40EE-9D37-9DCFE4DF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AEC8EA66-D211-4378-A77F-28D3A9AC2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331" y="1395515"/>
            <a:ext cx="4833969" cy="4541837"/>
          </a:xfrm>
          <a:prstGeom prst="rect">
            <a:avLst/>
          </a:prstGeom>
        </p:spPr>
      </p:pic>
      <p:pic>
        <p:nvPicPr>
          <p:cNvPr id="4" name="table">
            <a:extLst>
              <a:ext uri="{FF2B5EF4-FFF2-40B4-BE49-F238E27FC236}">
                <a16:creationId xmlns:a16="http://schemas.microsoft.com/office/drawing/2014/main" id="{F424F058-B721-A60F-C1AD-FC080DB9F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55" y="1511022"/>
            <a:ext cx="1463040" cy="429297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A051A044-8AA4-EBE7-DBC0-4D5106DA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5445" y="1302426"/>
            <a:ext cx="731520" cy="437905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9727E930-5E3C-4060-9FA5-87162C1A6F54}"/>
              </a:ext>
            </a:extLst>
          </p:cNvPr>
          <p:cNvSpPr/>
          <p:nvPr/>
        </p:nvSpPr>
        <p:spPr>
          <a:xfrm>
            <a:off x="8862695" y="2117041"/>
            <a:ext cx="304800" cy="445217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3A2EEB9-5923-418E-A48C-B16D8673656E}"/>
              </a:ext>
            </a:extLst>
          </p:cNvPr>
          <p:cNvSpPr/>
          <p:nvPr/>
        </p:nvSpPr>
        <p:spPr>
          <a:xfrm>
            <a:off x="8862695" y="3158799"/>
            <a:ext cx="304800" cy="54538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E96F0AF-DB47-4728-A517-33D381142E58}"/>
              </a:ext>
            </a:extLst>
          </p:cNvPr>
          <p:cNvSpPr/>
          <p:nvPr/>
        </p:nvSpPr>
        <p:spPr>
          <a:xfrm>
            <a:off x="8862695" y="2587837"/>
            <a:ext cx="304800" cy="54538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C7C59DF-DE9D-4BAD-AAAB-14898E2D6E04}"/>
              </a:ext>
            </a:extLst>
          </p:cNvPr>
          <p:cNvSpPr/>
          <p:nvPr/>
        </p:nvSpPr>
        <p:spPr>
          <a:xfrm>
            <a:off x="8862695" y="3704182"/>
            <a:ext cx="304800" cy="54538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89EA07B-358C-4D7E-83A3-32CFD1E4DBD4}"/>
              </a:ext>
            </a:extLst>
          </p:cNvPr>
          <p:cNvSpPr/>
          <p:nvPr/>
        </p:nvSpPr>
        <p:spPr>
          <a:xfrm>
            <a:off x="8862695" y="4249565"/>
            <a:ext cx="304800" cy="485326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1425987-9F30-4CEF-A6A8-E5E8BE9B2682}"/>
              </a:ext>
            </a:extLst>
          </p:cNvPr>
          <p:cNvSpPr/>
          <p:nvPr/>
        </p:nvSpPr>
        <p:spPr>
          <a:xfrm>
            <a:off x="8862695" y="4734891"/>
            <a:ext cx="304800" cy="485326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77E42FC-D83D-419D-9E48-069761F89EC2}"/>
              </a:ext>
            </a:extLst>
          </p:cNvPr>
          <p:cNvSpPr/>
          <p:nvPr/>
        </p:nvSpPr>
        <p:spPr>
          <a:xfrm>
            <a:off x="8862695" y="5293402"/>
            <a:ext cx="304800" cy="485326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4D69BED-91C7-46AB-A20E-EF0D522CD77F}"/>
              </a:ext>
            </a:extLst>
          </p:cNvPr>
          <p:cNvSpPr/>
          <p:nvPr/>
        </p:nvSpPr>
        <p:spPr>
          <a:xfrm>
            <a:off x="8888095" y="1635231"/>
            <a:ext cx="304800" cy="445217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5F58037-97EA-4FC3-9687-D86EEC1D91D8}"/>
              </a:ext>
            </a:extLst>
          </p:cNvPr>
          <p:cNvSpPr/>
          <p:nvPr/>
        </p:nvSpPr>
        <p:spPr>
          <a:xfrm>
            <a:off x="8913495" y="1860437"/>
            <a:ext cx="304800" cy="445217"/>
          </a:xfrm>
          <a:prstGeom prst="rightBrac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66C36940-BD35-41F6-A253-35D77CED865C}"/>
              </a:ext>
            </a:extLst>
          </p:cNvPr>
          <p:cNvSpPr/>
          <p:nvPr/>
        </p:nvSpPr>
        <p:spPr>
          <a:xfrm>
            <a:off x="8913495" y="2902195"/>
            <a:ext cx="304800" cy="545383"/>
          </a:xfrm>
          <a:prstGeom prst="rightBrac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204256F-D939-478A-86E2-8AE1CB1D5786}"/>
              </a:ext>
            </a:extLst>
          </p:cNvPr>
          <p:cNvSpPr/>
          <p:nvPr/>
        </p:nvSpPr>
        <p:spPr>
          <a:xfrm>
            <a:off x="8913495" y="2331233"/>
            <a:ext cx="304800" cy="545383"/>
          </a:xfrm>
          <a:prstGeom prst="rightBrac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F44E2F8-EA22-423F-BB28-EE593B1B3882}"/>
              </a:ext>
            </a:extLst>
          </p:cNvPr>
          <p:cNvSpPr/>
          <p:nvPr/>
        </p:nvSpPr>
        <p:spPr>
          <a:xfrm>
            <a:off x="8913495" y="3447578"/>
            <a:ext cx="304800" cy="545383"/>
          </a:xfrm>
          <a:prstGeom prst="rightBrac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08A2000-A2D1-482C-BB39-C20FE90DFD4B}"/>
              </a:ext>
            </a:extLst>
          </p:cNvPr>
          <p:cNvSpPr/>
          <p:nvPr/>
        </p:nvSpPr>
        <p:spPr>
          <a:xfrm>
            <a:off x="8913495" y="3992961"/>
            <a:ext cx="304800" cy="485326"/>
          </a:xfrm>
          <a:prstGeom prst="rightBrac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399E8643-5BA2-4AD5-9142-CFF4E337523F}"/>
              </a:ext>
            </a:extLst>
          </p:cNvPr>
          <p:cNvSpPr/>
          <p:nvPr/>
        </p:nvSpPr>
        <p:spPr>
          <a:xfrm>
            <a:off x="8913495" y="4478287"/>
            <a:ext cx="304800" cy="485326"/>
          </a:xfrm>
          <a:prstGeom prst="rightBrac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00A947-178D-4991-BEF3-65E8C94D5E16}"/>
              </a:ext>
            </a:extLst>
          </p:cNvPr>
          <p:cNvSpPr/>
          <p:nvPr/>
        </p:nvSpPr>
        <p:spPr>
          <a:xfrm>
            <a:off x="8913495" y="5036798"/>
            <a:ext cx="304800" cy="485326"/>
          </a:xfrm>
          <a:prstGeom prst="rightBrac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9DE4D72-C323-447F-9069-7D9C1E18DE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1246" t="18607" r="21246" b="18000"/>
          <a:stretch/>
        </p:blipFill>
        <p:spPr>
          <a:xfrm>
            <a:off x="8873744" y="1617105"/>
            <a:ext cx="141351" cy="1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16421-CA9E-E344-9555-2F9A2A51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</a:t>
            </a:fld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7608E-087F-DD5F-8871-B700D801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15" y="589895"/>
            <a:ext cx="10880435" cy="567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2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AFD4-E2E1-B948-84C7-28DD8B5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20</a:t>
            </a:fld>
            <a:endParaRPr lang="en-BD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BFD6422F-12DA-8A45-9AF9-8BFCA12E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4B58751A-8705-40EE-9D37-9DCFE4DF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D00C85-198D-C66B-5720-AF71C541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1" y="399576"/>
            <a:ext cx="10869577" cy="58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10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F02C-1EFF-7D4C-B45F-42F0E37B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3.5 Implementation: Photo </a:t>
            </a:r>
            <a:r>
              <a:rPr lang="en-US" dirty="0" err="1"/>
              <a:t>Gallary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F763-F781-F043-808B-881C1C3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21</a:t>
            </a:fld>
            <a:endParaRPr lang="en-BD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C602F4CA-DD7B-CF49-91E1-C48A0A66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D45E562-D3B3-48B7-B713-E595C621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pic>
        <p:nvPicPr>
          <p:cNvPr id="5" name="Content Placeholder 4" descr="A circuit board with wires&#10;&#10;Description automatically generated">
            <a:extLst>
              <a:ext uri="{FF2B5EF4-FFF2-40B4-BE49-F238E27FC236}">
                <a16:creationId xmlns:a16="http://schemas.microsoft.com/office/drawing/2014/main" id="{23238B60-1538-3983-624F-BE1C6D3A7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5" t="24062" r="17699" b="8609"/>
          <a:stretch/>
        </p:blipFill>
        <p:spPr>
          <a:xfrm>
            <a:off x="8804509" y="1764231"/>
            <a:ext cx="2753047" cy="3057761"/>
          </a:xfrm>
        </p:spPr>
      </p:pic>
      <p:pic>
        <p:nvPicPr>
          <p:cNvPr id="7" name="Picture 6" descr="A circuit board with wires&#10;&#10;Description automatically generated">
            <a:extLst>
              <a:ext uri="{FF2B5EF4-FFF2-40B4-BE49-F238E27FC236}">
                <a16:creationId xmlns:a16="http://schemas.microsoft.com/office/drawing/2014/main" id="{BC0079CC-156E-A101-35F8-272BAF93C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7" y="2099511"/>
            <a:ext cx="3595437" cy="2719137"/>
          </a:xfrm>
          <a:prstGeom prst="rect">
            <a:avLst/>
          </a:prstGeom>
        </p:spPr>
      </p:pic>
      <p:pic>
        <p:nvPicPr>
          <p:cNvPr id="8" name="Picture 7" descr="A group of wires on a circuit board&#10;&#10;Description automatically generated">
            <a:extLst>
              <a:ext uri="{FF2B5EF4-FFF2-40B4-BE49-F238E27FC236}">
                <a16:creationId xmlns:a16="http://schemas.microsoft.com/office/drawing/2014/main" id="{F631A9A4-8C5B-453E-675C-ADD0D345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428" y="2099511"/>
            <a:ext cx="3595436" cy="2719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4E2D7E-51FF-E0AD-1E4F-5C8A43EFBE08}"/>
              </a:ext>
            </a:extLst>
          </p:cNvPr>
          <p:cNvSpPr txBox="1"/>
          <p:nvPr/>
        </p:nvSpPr>
        <p:spPr>
          <a:xfrm>
            <a:off x="1193131" y="5151020"/>
            <a:ext cx="24063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cs typeface="Arial"/>
              </a:rPr>
              <a:t>16 to 4 bit ADC</a:t>
            </a:r>
            <a:endParaRPr lang="en-US" dirty="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86469-6692-DD2F-FDC0-2C2F72E8A539}"/>
              </a:ext>
            </a:extLst>
          </p:cNvPr>
          <p:cNvSpPr txBox="1"/>
          <p:nvPr/>
        </p:nvSpPr>
        <p:spPr>
          <a:xfrm>
            <a:off x="5165557" y="5155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4 bit Comparator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2F8C6C-C163-C2AE-43AA-9599C34C2A64}"/>
              </a:ext>
            </a:extLst>
          </p:cNvPr>
          <p:cNvSpPr txBox="1"/>
          <p:nvPr/>
        </p:nvSpPr>
        <p:spPr>
          <a:xfrm>
            <a:off x="8805109" y="51555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Timer Circuit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49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9713D-630A-B026-C460-F68BF7A0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76846"/>
              </p:ext>
            </p:extLst>
          </p:nvPr>
        </p:nvGraphicFramePr>
        <p:xfrm>
          <a:off x="1066800" y="1389888"/>
          <a:ext cx="10058400" cy="46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AA8B-4A0A-8311-3130-0C209099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5FF-C582-44CA-8199-AE816F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22</a:t>
            </a:fld>
            <a:endParaRPr lang="en-BD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EC8D99B-C958-41AD-B939-31553798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180052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F02C-1EFF-7D4C-B45F-42F0E37B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3.6 Implementation: External Links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CD3A-D4B0-7B41-958D-971CA047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109" y="3479339"/>
            <a:ext cx="3103418" cy="940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262626"/>
              </a:buClr>
              <a:buNone/>
            </a:pPr>
            <a:r>
              <a:rPr lang="en-US" sz="3600" dirty="0">
                <a:latin typeface="Arial"/>
                <a:cs typeface="Arial"/>
              </a:rPr>
              <a:t>Project Video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F763-F781-F043-808B-881C1C3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23</a:t>
            </a:fld>
            <a:endParaRPr lang="en-BD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C602F4CA-DD7B-CF49-91E1-C48A0A66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pic>
        <p:nvPicPr>
          <p:cNvPr id="4098" name="Picture 2" descr="Video - Free multimedia icons">
            <a:extLst>
              <a:ext uri="{FF2B5EF4-FFF2-40B4-BE49-F238E27FC236}">
                <a16:creationId xmlns:a16="http://schemas.microsoft.com/office/drawing/2014/main" id="{7D99C338-FCA2-A4DE-75A1-1F945282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241089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7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06477"/>
            <a:ext cx="10554929" cy="1071717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9713D-630A-B026-C460-F68BF7A0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854773"/>
              </p:ext>
            </p:extLst>
          </p:nvPr>
        </p:nvGraphicFramePr>
        <p:xfrm>
          <a:off x="1066800" y="1389888"/>
          <a:ext cx="10058400" cy="46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5FF-C582-44CA-8199-AE816F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24</a:t>
            </a:fld>
            <a:endParaRPr lang="en-BD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C7CCFA-DB9C-A802-768E-36415706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D2AF1E8-B79E-DEE6-0E2B-46E80755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90900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BEF3-D2DA-9CC8-851A-BD8282A9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9714"/>
            <a:ext cx="11430000" cy="729006"/>
          </a:xfrm>
        </p:spPr>
        <p:txBody>
          <a:bodyPr>
            <a:noAutofit/>
          </a:bodyPr>
          <a:lstStyle/>
          <a:p>
            <a:r>
              <a:rPr lang="en-GB" sz="3600" dirty="0"/>
              <a:t>4. Practical Considerations: Public Health and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8E16-584B-D72C-0B2C-E56CD66E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Fire alarms play a crucial role in ensuring public health and safety by providing early warning of potential fire hazards. 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Early warning: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 Fire alarms provide early warning of potential fires,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Arial"/>
              </a:rPr>
              <a:t>allowing people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 to evacuate the building and call emergency services before the fire spreads.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Arial"/>
              </a:rPr>
              <a:t> </a:t>
            </a:r>
            <a:endParaRPr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rgbClr val="000000"/>
              </a:solidFill>
              <a:latin typeface="+mn-lt"/>
              <a:cs typeface="Arial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Prevention: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 In addition to providing early warning,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fire alarms can also help prevent fires from starting in the first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Arial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place.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Arial"/>
              </a:rPr>
              <a:t> </a:t>
            </a:r>
            <a:endParaRPr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indent="0" algn="just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800" dirty="0">
              <a:solidFill>
                <a:srgbClr val="000000"/>
              </a:solidFill>
              <a:latin typeface="+mn-lt"/>
              <a:cs typeface="Arial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Peace of mind: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 Fire alarms can provide peace of mind for building occupants,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Arial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/>
              </a:rPr>
              <a:t>knowing that they are being protected by an effective fire safety system.</a:t>
            </a:r>
            <a:endParaRPr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Ari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EC866-5C11-A00C-79F7-D1DCD619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25</a:t>
            </a:fld>
            <a:endParaRPr lang="en-B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C87985-B6F6-B128-BA4E-946C0D92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17F62B-BB3F-E1B8-EFF4-DF050CB2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1361576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BEF3-D2DA-9CC8-851A-BD8282A9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9714"/>
            <a:ext cx="11430000" cy="729006"/>
          </a:xfrm>
        </p:spPr>
        <p:txBody>
          <a:bodyPr>
            <a:noAutofit/>
          </a:bodyPr>
          <a:lstStyle/>
          <a:p>
            <a:r>
              <a:rPr lang="en-GB" sz="3600" dirty="0"/>
              <a:t>4.2 Practical Considerations: Societal and Cultural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8E16-584B-D72C-0B2C-E56CD66E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Fire alarms can have a significant impact on societal and cultural aspects in several ways.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effectLst/>
                <a:latin typeface="+mn-lt"/>
                <a:ea typeface="Times New Roman" panose="02020603050405020304" pitchFamily="18" charset="0"/>
              </a:rPr>
              <a:t>Safety culture</a:t>
            </a: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: Fire alarms can promote a culture of safety by raising awareness of fire hazards and encouraging individuals and organizations to take preventive measures.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effectLst/>
                <a:latin typeface="+mn-lt"/>
                <a:ea typeface="Times New Roman" panose="02020603050405020304" pitchFamily="18" charset="0"/>
              </a:rPr>
              <a:t>Community resilience</a:t>
            </a: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: In the event of a fire, fire alarms can help communities respond quickly and effectively to limit the impact of the fire.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effectLst/>
                <a:latin typeface="+mn-lt"/>
                <a:ea typeface="Times New Roman" panose="02020603050405020304" pitchFamily="18" charset="0"/>
              </a:rPr>
              <a:t>Architectural design: </a:t>
            </a: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Fire alarm reduces the probability of fire destruction of cultural heritage.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EC866-5C11-A00C-79F7-D1DCD619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26</a:t>
            </a:fld>
            <a:endParaRPr lang="en-B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177263A-C706-FA74-72F3-0B73A508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(2022) – Final Project Group A.02</a:t>
            </a:r>
            <a:endParaRPr lang="en-B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1A1FCF4-C0FE-3BAF-9B22-9765FA7C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25443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BEF3-D2DA-9CC8-851A-BD8282A9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9714"/>
            <a:ext cx="11430000" cy="729006"/>
          </a:xfrm>
        </p:spPr>
        <p:txBody>
          <a:bodyPr>
            <a:noAutofit/>
          </a:bodyPr>
          <a:lstStyle/>
          <a:p>
            <a:r>
              <a:rPr lang="en-GB" sz="3600" dirty="0"/>
              <a:t>4.2 Practical Considerations: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8E16-584B-D72C-0B2C-E56CD66E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+mn-lt"/>
                <a:ea typeface="Times New Roman" panose="02020603050405020304" pitchFamily="18" charset="0"/>
              </a:rPr>
              <a:t>Fire alarm has significant impact on the environment. 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+mn-lt"/>
                <a:ea typeface="Times New Roman" panose="02020603050405020304" pitchFamily="18" charset="0"/>
              </a:rPr>
              <a:t>Air pollution: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Fire alarm reduces the probability of fire incidence as well as air pollution.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+mn-lt"/>
                <a:ea typeface="Times New Roman" panose="02020603050405020304" pitchFamily="18" charset="0"/>
              </a:rPr>
              <a:t>Habitat destruction: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Fires can destroy natural habitats, leading to a loss of biodiversity and ecosystem services.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+mn-lt"/>
                <a:ea typeface="Times New Roman" panose="02020603050405020304" pitchFamily="18" charset="0"/>
              </a:rPr>
              <a:t>Soil contamination: </a:t>
            </a:r>
            <a:r>
              <a:rPr lang="en-US" dirty="0">
                <a:latin typeface="+mn-lt"/>
                <a:ea typeface="Times New Roman" panose="02020603050405020304" pitchFamily="18" charset="0"/>
              </a:rPr>
              <a:t>Fires can result in the release of toxic substances, such as heavy metals or asbestos, which can contaminate soils and impact soil health.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ea typeface="Times New Roman" panose="02020603050405020304" pitchFamily="18" charset="0"/>
              </a:rPr>
              <a:t>Overall, fire accidents can have significant negative impacts on the environment, including air pollution, water pollution, soil contamination, habitat destruction, and climate change.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EC866-5C11-A00C-79F7-D1DCD619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27</a:t>
            </a:fld>
            <a:endParaRPr lang="en-B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A1D971-387F-F5D1-BC24-3787ACC3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(2022) – Final Project Group A.102</a:t>
            </a:r>
            <a:endParaRPr lang="en-B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05D199-333D-C25E-9105-21F3A57A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368935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Fire Detection System with </a:t>
            </a:r>
            <a:r>
              <a:rPr lang="en-US" sz="3600" dirty="0" err="1"/>
              <a:t>Customised</a:t>
            </a:r>
            <a:r>
              <a:rPr lang="en-US" sz="3600" dirty="0"/>
              <a:t> Analog to Digital Converter and Magnitude Comparator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9713D-630A-B026-C460-F68BF7A0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68911"/>
              </p:ext>
            </p:extLst>
          </p:nvPr>
        </p:nvGraphicFramePr>
        <p:xfrm>
          <a:off x="1066800" y="1389888"/>
          <a:ext cx="10058400" cy="46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5FF-C582-44CA-8199-AE816F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28</a:t>
            </a:fld>
            <a:endParaRPr lang="en-BD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26221DA-5938-6279-0273-642CC16B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(2022) – Final Project Group A.02</a:t>
            </a:r>
            <a:endParaRPr lang="en-BD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5EFAFA-6A48-0225-52F8-4507501E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369933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50AC-A28B-BFBC-FBA4-9DE600AE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6. Reflection on Individual and Team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71AF-DB81-A1C1-3DD7-359C91B4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6.1  Individual Contribution of Each Member</a:t>
            </a:r>
          </a:p>
          <a:p>
            <a:pPr marL="0" indent="0">
              <a:buNone/>
            </a:pPr>
            <a:r>
              <a:rPr lang="en-GB" sz="2800" dirty="0"/>
              <a:t>6.2  Mode of Team Work</a:t>
            </a:r>
          </a:p>
          <a:p>
            <a:pPr marL="0" indent="0">
              <a:buNone/>
            </a:pPr>
            <a:r>
              <a:rPr lang="en-GB" sz="2800" dirty="0"/>
              <a:t>6.3  Diversity Statement of Team</a:t>
            </a:r>
          </a:p>
          <a:p>
            <a:pPr marL="0" indent="0">
              <a:buNone/>
            </a:pPr>
            <a:r>
              <a:rPr lang="en-GB" sz="2800" dirty="0"/>
              <a:t>6.4  Log Book of Project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24355-A269-4C7E-7377-5CDD2E38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29</a:t>
            </a:fld>
            <a:endParaRPr lang="en-B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9E73743-F873-F5CA-E3E2-BBED868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9A3E1F-B550-74B8-BB38-0AE3ED40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136509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US" sz="2400" b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9713D-630A-B026-C460-F68BF7A0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843697"/>
              </p:ext>
            </p:extLst>
          </p:nvPr>
        </p:nvGraphicFramePr>
        <p:xfrm>
          <a:off x="1066800" y="1389888"/>
          <a:ext cx="10058400" cy="46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AA8B-4A0A-8311-3130-0C209099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FCD8-7641-6C0B-74E9-92F772F4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5FF-C582-44CA-8199-AE816F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768087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212B8-CBE2-F275-947A-41ECBA0E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304 (2023) – Final Project Group B1.06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287A8-B92D-0260-2D9C-AC095598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337531"/>
            <a:ext cx="7066395" cy="375412"/>
          </a:xfrm>
        </p:spPr>
        <p:txBody>
          <a:bodyPr/>
          <a:lstStyle/>
          <a:p>
            <a:pPr algn="ctr"/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5D71-11CB-CA6E-763C-EBF46E34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30</a:t>
            </a:fld>
            <a:endParaRPr lang="en-BD" dirty="0"/>
          </a:p>
        </p:txBody>
      </p:sp>
      <p:pic>
        <p:nvPicPr>
          <p:cNvPr id="7" name="Google Shape;131;p21">
            <a:extLst>
              <a:ext uri="{FF2B5EF4-FFF2-40B4-BE49-F238E27FC236}">
                <a16:creationId xmlns:a16="http://schemas.microsoft.com/office/drawing/2014/main" id="{BDCC92FF-BBAA-DB9D-42DD-F31B0A35C37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2554" y="1014035"/>
            <a:ext cx="7123100" cy="17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2E159B-66EB-23AE-6829-52DD55F2F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14" y="1061818"/>
            <a:ext cx="1678838" cy="1645734"/>
          </a:xfrm>
          <a:prstGeom prst="ellipse">
            <a:avLst/>
          </a:prstGeom>
        </p:spPr>
      </p:pic>
      <p:sp>
        <p:nvSpPr>
          <p:cNvPr id="10" name="Google Shape;132;p21">
            <a:extLst>
              <a:ext uri="{FF2B5EF4-FFF2-40B4-BE49-F238E27FC236}">
                <a16:creationId xmlns:a16="http://schemas.microsoft.com/office/drawing/2014/main" id="{F7AD12EC-B960-CE28-B3AA-BA4B25855343}"/>
              </a:ext>
            </a:extLst>
          </p:cNvPr>
          <p:cNvSpPr txBox="1"/>
          <p:nvPr/>
        </p:nvSpPr>
        <p:spPr>
          <a:xfrm>
            <a:off x="2222554" y="2772462"/>
            <a:ext cx="1562777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Futura Bk BT" panose="020B0502020204020303" pitchFamily="34" charset="0"/>
              </a:rPr>
              <a:t>Anindya Kishore Choudhury</a:t>
            </a:r>
            <a:endParaRPr b="1" dirty="0">
              <a:latin typeface="Futura Bk BT" panose="020B05020202040203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Futura Bk BT" panose="020B0502020204020303" pitchFamily="34" charset="0"/>
              </a:rPr>
              <a:t>1906081</a:t>
            </a:r>
            <a:endParaRPr b="1" dirty="0">
              <a:latin typeface="Futura Bk BT" panose="020B05020202040203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Futura Bk BT" panose="020B0502020204020303" pitchFamily="34" charset="0"/>
            </a:endParaRPr>
          </a:p>
        </p:txBody>
      </p:sp>
      <p:sp>
        <p:nvSpPr>
          <p:cNvPr id="11" name="Google Shape;134;p21">
            <a:extLst>
              <a:ext uri="{FF2B5EF4-FFF2-40B4-BE49-F238E27FC236}">
                <a16:creationId xmlns:a16="http://schemas.microsoft.com/office/drawing/2014/main" id="{53CF2FB4-3D67-36C2-AA80-AB2845811E6D}"/>
              </a:ext>
            </a:extLst>
          </p:cNvPr>
          <p:cNvSpPr txBox="1"/>
          <p:nvPr/>
        </p:nvSpPr>
        <p:spPr>
          <a:xfrm>
            <a:off x="4261607" y="2772462"/>
            <a:ext cx="1216404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Futura Bk BT" panose="020B0502020204020303" pitchFamily="34" charset="0"/>
              </a:rPr>
              <a:t>Toki Bin </a:t>
            </a:r>
            <a:r>
              <a:rPr lang="en-GB" b="1" dirty="0" err="1">
                <a:latin typeface="Futura Bk BT" panose="020B0502020204020303" pitchFamily="34" charset="0"/>
              </a:rPr>
              <a:t>Alam</a:t>
            </a:r>
            <a:endParaRPr b="1" dirty="0">
              <a:latin typeface="Futura Bk BT" panose="020B05020202040203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Futura Bk BT" panose="020B0502020204020303" pitchFamily="34" charset="0"/>
              </a:rPr>
              <a:t>1906083</a:t>
            </a:r>
            <a:endParaRPr b="1" dirty="0">
              <a:latin typeface="Futura Bk BT" panose="020B05020202040203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Futura Bk BT" panose="020B0502020204020303" pitchFamily="34" charset="0"/>
            </a:endParaRPr>
          </a:p>
        </p:txBody>
      </p:sp>
      <p:sp>
        <p:nvSpPr>
          <p:cNvPr id="12" name="Google Shape;135;p21">
            <a:extLst>
              <a:ext uri="{FF2B5EF4-FFF2-40B4-BE49-F238E27FC236}">
                <a16:creationId xmlns:a16="http://schemas.microsoft.com/office/drawing/2014/main" id="{AF76B61F-0362-4033-EC09-AC496A0538E7}"/>
              </a:ext>
            </a:extLst>
          </p:cNvPr>
          <p:cNvSpPr txBox="1"/>
          <p:nvPr/>
        </p:nvSpPr>
        <p:spPr>
          <a:xfrm>
            <a:off x="7667913" y="2772461"/>
            <a:ext cx="1477515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Futura Bk BT" panose="020B0502020204020303" pitchFamily="34" charset="0"/>
              </a:rPr>
              <a:t>Iftekar</a:t>
            </a:r>
            <a:r>
              <a:rPr lang="en-US" b="1" dirty="0">
                <a:latin typeface="Futura Bk BT" panose="020B0502020204020303" pitchFamily="34" charset="0"/>
              </a:rPr>
              <a:t> Sadiq</a:t>
            </a:r>
            <a:endParaRPr b="1" dirty="0">
              <a:latin typeface="Futura Bk BT" panose="020B05020202040203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Futura Bk BT" panose="020B0502020204020303" pitchFamily="34" charset="0"/>
              </a:rPr>
              <a:t>190608</a:t>
            </a:r>
            <a:r>
              <a:rPr lang="en-US" b="1" dirty="0">
                <a:latin typeface="Futura Bk BT" panose="020B0502020204020303" pitchFamily="34" charset="0"/>
              </a:rPr>
              <a:t>5</a:t>
            </a:r>
            <a:endParaRPr b="1" dirty="0">
              <a:latin typeface="Futura Bk BT" panose="020B05020202040203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Futura Bk BT" panose="020B0502020204020303" pitchFamily="34" charset="0"/>
            </a:endParaRPr>
          </a:p>
        </p:txBody>
      </p:sp>
      <p:sp>
        <p:nvSpPr>
          <p:cNvPr id="13" name="Google Shape;136;p21">
            <a:extLst>
              <a:ext uri="{FF2B5EF4-FFF2-40B4-BE49-F238E27FC236}">
                <a16:creationId xmlns:a16="http://schemas.microsoft.com/office/drawing/2014/main" id="{514CF528-CBDA-CB0C-2230-A36A0BDB1053}"/>
              </a:ext>
            </a:extLst>
          </p:cNvPr>
          <p:cNvSpPr txBox="1"/>
          <p:nvPr/>
        </p:nvSpPr>
        <p:spPr>
          <a:xfrm>
            <a:off x="5975233" y="2755335"/>
            <a:ext cx="1477515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latin typeface="Futura Bk BT" panose="020B0502020204020303" pitchFamily="34" charset="0"/>
              </a:rPr>
              <a:t>Ramim</a:t>
            </a:r>
            <a:r>
              <a:rPr lang="en-GB" b="1" dirty="0">
                <a:latin typeface="Futura Bk BT" panose="020B0502020204020303" pitchFamily="34" charset="0"/>
              </a:rPr>
              <a:t> Hasan Shawn</a:t>
            </a:r>
            <a:endParaRPr b="1" dirty="0">
              <a:latin typeface="Futura Bk BT" panose="020B05020202040203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Futura Bk BT" panose="020B0502020204020303" pitchFamily="34" charset="0"/>
              </a:rPr>
              <a:t>1906082</a:t>
            </a:r>
            <a:endParaRPr b="1" dirty="0">
              <a:latin typeface="Futura Bk BT" panose="020B05020202040203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Futura Bk BT" panose="020B0502020204020303" pitchFamily="34" charset="0"/>
            </a:endParaRPr>
          </a:p>
        </p:txBody>
      </p:sp>
      <p:sp>
        <p:nvSpPr>
          <p:cNvPr id="14" name="Google Shape;133;p21">
            <a:extLst>
              <a:ext uri="{FF2B5EF4-FFF2-40B4-BE49-F238E27FC236}">
                <a16:creationId xmlns:a16="http://schemas.microsoft.com/office/drawing/2014/main" id="{F25D963C-1FBB-B1C2-020A-9800F5BB467D}"/>
              </a:ext>
            </a:extLst>
          </p:cNvPr>
          <p:cNvSpPr txBox="1"/>
          <p:nvPr/>
        </p:nvSpPr>
        <p:spPr>
          <a:xfrm>
            <a:off x="916275" y="312105"/>
            <a:ext cx="492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latin typeface="+mj-lt"/>
              </a:rPr>
              <a:t>Team Management</a:t>
            </a:r>
            <a:endParaRPr sz="2600" b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39A750-DA00-165C-4D23-137D40937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82" y="239835"/>
            <a:ext cx="748284" cy="7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80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50AC-A28B-BFBC-FBA4-9DE600AE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6.2 Mode of Team Work and Diversity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24355-A269-4C7E-7377-5CDD2E38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31</a:t>
            </a:fld>
            <a:endParaRPr lang="en-B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9F19E82-D1BD-B217-083A-F3745294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1929326-D8F8-EF03-DB3C-76BD5BF7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pic>
        <p:nvPicPr>
          <p:cNvPr id="3074" name="Picture 2" descr="Collaboration - Free people icons">
            <a:extLst>
              <a:ext uri="{FF2B5EF4-FFF2-40B4-BE49-F238E27FC236}">
                <a16:creationId xmlns:a16="http://schemas.microsoft.com/office/drawing/2014/main" id="{4AA1B4C6-74C1-C080-AFFA-F6806ACC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734127"/>
            <a:ext cx="3389745" cy="338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108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Fire Detection System with </a:t>
            </a:r>
            <a:r>
              <a:rPr lang="en-US" sz="3600" dirty="0" err="1"/>
              <a:t>Customised</a:t>
            </a:r>
            <a:r>
              <a:rPr lang="en-US" sz="3600" dirty="0"/>
              <a:t> Analog to Digital Converter and Magnitude Comparator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9713D-630A-B026-C460-F68BF7A0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60643"/>
              </p:ext>
            </p:extLst>
          </p:nvPr>
        </p:nvGraphicFramePr>
        <p:xfrm>
          <a:off x="1066800" y="1389888"/>
          <a:ext cx="10058400" cy="46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5FF-C582-44CA-8199-AE816F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32</a:t>
            </a:fld>
            <a:endParaRPr lang="en-BD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A88D01-6FAE-E265-BC12-D4AF0967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43886E-8AD5-15B9-E256-EA5D8B84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4198147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F11D-A416-0F4E-9F78-0DF2456C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BD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824A-37CE-5047-8E24-58FA9D65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https://www.geeksforgeeks.org/magnitude-comparator-in-digital-logic/</a:t>
            </a:r>
            <a:endParaRPr lang="en-US" dirty="0"/>
          </a:p>
          <a:p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A405-BAC8-CE44-AF2C-14F06899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33</a:t>
            </a:fld>
            <a:endParaRPr lang="en-BD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5492FAD-BD64-B851-DE8D-00A884FD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10FD280-918B-0D78-8328-8ACF6056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68197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300555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9713D-630A-B026-C460-F68BF7A0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5889"/>
              </p:ext>
            </p:extLst>
          </p:nvPr>
        </p:nvGraphicFramePr>
        <p:xfrm>
          <a:off x="1066800" y="1389888"/>
          <a:ext cx="10058400" cy="46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AA8B-4A0A-8311-3130-0C209099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7FCD8-7641-6C0B-74E9-92F772F4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00550" y="6434756"/>
            <a:ext cx="5000625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5FF-C582-44CA-8199-AE816F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4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40126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19EF6-C9F9-8E4B-90AC-5D229CB1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Summary / Abstract</a:t>
            </a:r>
            <a:endParaRPr lang="en-B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2C38B-4AC5-9248-B4C6-67239E72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3520"/>
            <a:ext cx="5340015" cy="4541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Implemented a fire alarm using 4 bit ADC and self built magnitude comparator</a:t>
            </a:r>
          </a:p>
          <a:p>
            <a:pPr algn="just">
              <a:buClr>
                <a:srgbClr val="262626"/>
              </a:buClr>
            </a:pP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An alarm will indicate the presence of fire.</a:t>
            </a:r>
          </a:p>
          <a:p>
            <a:pPr algn="just">
              <a:buClr>
                <a:srgbClr val="262626"/>
              </a:buClr>
            </a:pP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Alarm will stop after certain time</a:t>
            </a:r>
            <a:endParaRPr lang="en-BD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9DA07C-0ED1-CC41-B09A-5D684746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668100" cy="356363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2F02E1-6859-4149-9453-07F6EB3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5</a:t>
            </a:fld>
            <a:endParaRPr lang="en-BD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E783E20-B08D-48D6-9EB0-4C7F3DBB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  <p:pic>
        <p:nvPicPr>
          <p:cNvPr id="7" name="Picture 6" descr="A group of white electronic boards with wires&#10;&#10;Description automatically generated">
            <a:extLst>
              <a:ext uri="{FF2B5EF4-FFF2-40B4-BE49-F238E27FC236}">
                <a16:creationId xmlns:a16="http://schemas.microsoft.com/office/drawing/2014/main" id="{B9DF8725-55D2-D06C-2597-1A30F5AD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321" y="1189120"/>
            <a:ext cx="4888831" cy="491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5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19EF6-C9F9-8E4B-90AC-5D229CB1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Complexity Analysis</a:t>
            </a:r>
            <a:endParaRPr lang="en-B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2C38B-4AC5-9248-B4C6-67239E72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3520"/>
            <a:ext cx="10058400" cy="204520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558E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No. of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558ED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Speed of operation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558E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Complexity of the 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558ED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Working with hardware logic gate ic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9DA07C-0ED1-CC41-B09A-5D684746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668100" cy="356363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2F02E1-6859-4149-9453-07F6EB3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6</a:t>
            </a:fld>
            <a:endParaRPr lang="en-BD"/>
          </a:p>
        </p:txBody>
      </p:sp>
      <p:pic>
        <p:nvPicPr>
          <p:cNvPr id="3074" name="Picture 2" descr="Fire Lite Alarms BG-12 Fire Alarm Dual Action Manual Pull Station, Red :  Buy Online at Best Price in KSA - Souq is now Amazon.sa: DIY &amp; Tools">
            <a:extLst>
              <a:ext uri="{FF2B5EF4-FFF2-40B4-BE49-F238E27FC236}">
                <a16:creationId xmlns:a16="http://schemas.microsoft.com/office/drawing/2014/main" id="{0F8B2AA1-2E53-4EE1-B977-6604411D7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82" y="3363594"/>
            <a:ext cx="2510508" cy="284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ireless fire detection and alarm system | fire detection system - WOLFF  GROUP">
            <a:extLst>
              <a:ext uri="{FF2B5EF4-FFF2-40B4-BE49-F238E27FC236}">
                <a16:creationId xmlns:a16="http://schemas.microsoft.com/office/drawing/2014/main" id="{922D6163-D8D1-4951-B919-9A62F38C3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774" y="3322509"/>
            <a:ext cx="5818632" cy="290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49BCFEB-81B2-4F09-8D22-E5660A4B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34309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9713D-630A-B026-C460-F68BF7A0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494740"/>
              </p:ext>
            </p:extLst>
          </p:nvPr>
        </p:nvGraphicFramePr>
        <p:xfrm>
          <a:off x="1066800" y="1389888"/>
          <a:ext cx="10058400" cy="46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AA8B-4A0A-8311-3130-0C209099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5FF-C582-44CA-8199-AE816F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7</a:t>
            </a:fld>
            <a:endParaRPr lang="en-BD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6CCAED-1ECA-45FB-BA1F-DE66770F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162129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19EF6-C9F9-8E4B-90AC-5D229CB1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Introduction</a:t>
            </a:r>
            <a:endParaRPr lang="en-B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9DA07C-0ED1-CC41-B09A-5D684746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668100" cy="356363"/>
          </a:xfrm>
        </p:spPr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B1C3D-B08D-D14D-A3BD-DCF2567A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0586" y="6482588"/>
            <a:ext cx="6310364" cy="375412"/>
          </a:xfrm>
        </p:spPr>
        <p:txBody>
          <a:bodyPr/>
          <a:lstStyle/>
          <a:p>
            <a:r>
              <a:rPr lang="en-US" dirty="0"/>
              <a:t>Fire Detection System with </a:t>
            </a:r>
            <a:r>
              <a:rPr lang="en-US" dirty="0" err="1"/>
              <a:t>Customised</a:t>
            </a:r>
            <a:r>
              <a:rPr lang="en-US" dirty="0"/>
              <a:t> Analog to Digital Converter and Magnitude Comparator</a:t>
            </a:r>
            <a:endParaRPr lang="en-BD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2F02E1-6859-4149-9453-07F6EB30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8</a:t>
            </a:fld>
            <a:endParaRPr lang="en-BD"/>
          </a:p>
        </p:txBody>
      </p:sp>
      <p:sp>
        <p:nvSpPr>
          <p:cNvPr id="11" name="Google Shape;60;p14">
            <a:extLst>
              <a:ext uri="{FF2B5EF4-FFF2-40B4-BE49-F238E27FC236}">
                <a16:creationId xmlns:a16="http://schemas.microsoft.com/office/drawing/2014/main" id="{8124246C-B852-3D3F-271F-AB15AB372D33}"/>
              </a:ext>
            </a:extLst>
          </p:cNvPr>
          <p:cNvSpPr txBox="1"/>
          <p:nvPr/>
        </p:nvSpPr>
        <p:spPr>
          <a:xfrm>
            <a:off x="1371600" y="3212845"/>
            <a:ext cx="282630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GB" sz="6300" b="1" i="0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sym typeface="Arial"/>
              </a:rPr>
              <a:t>21000</a:t>
            </a:r>
            <a:endParaRPr sz="6300" b="1" i="0" u="none" strike="noStrike" cap="none" dirty="0">
              <a:solidFill>
                <a:srgbClr val="000000"/>
              </a:solidFill>
              <a:latin typeface="Futura Bk BT" panose="020B0502020204020303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sym typeface="Arial"/>
              </a:rPr>
              <a:t>Fire Incidents</a:t>
            </a:r>
            <a:endParaRPr sz="2300" b="1" i="0" u="none" strike="noStrike" cap="none" dirty="0">
              <a:solidFill>
                <a:srgbClr val="000000"/>
              </a:solidFill>
              <a:latin typeface="Futura Bk BT" panose="020B0502020204020303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sym typeface="Arial"/>
              </a:rPr>
              <a:t>Reported Annually</a:t>
            </a:r>
            <a:endParaRPr sz="2300" b="1" i="0" u="none" strike="noStrike" cap="none" dirty="0">
              <a:solidFill>
                <a:srgbClr val="000000"/>
              </a:solidFill>
              <a:latin typeface="Futura Bk BT" panose="020B0502020204020303" pitchFamily="34" charset="0"/>
              <a:sym typeface="Arial"/>
            </a:endParaRPr>
          </a:p>
        </p:txBody>
      </p:sp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6FD119D0-B09B-8090-C9B2-34780BD29133}"/>
              </a:ext>
            </a:extLst>
          </p:cNvPr>
          <p:cNvSpPr txBox="1"/>
          <p:nvPr/>
        </p:nvSpPr>
        <p:spPr>
          <a:xfrm>
            <a:off x="4530450" y="3212845"/>
            <a:ext cx="2826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GB" sz="6300" b="1" i="0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sym typeface="Arial"/>
              </a:rPr>
              <a:t>180</a:t>
            </a:r>
            <a:endParaRPr sz="6300" b="1" i="0" u="none" strike="noStrike" cap="none" dirty="0">
              <a:solidFill>
                <a:srgbClr val="000000"/>
              </a:solidFill>
              <a:latin typeface="Futura Bk BT" panose="020B0502020204020303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sym typeface="Arial"/>
              </a:rPr>
              <a:t>People in Dhaka Dies Annually in Fire Outbreak</a:t>
            </a:r>
            <a:endParaRPr sz="2300" b="1" i="0" u="none" strike="noStrike" cap="none" dirty="0">
              <a:solidFill>
                <a:srgbClr val="000000"/>
              </a:solidFill>
              <a:latin typeface="Futura Bk BT" panose="020B0502020204020303" pitchFamily="34" charset="0"/>
              <a:sym typeface="Arial"/>
            </a:endParaRPr>
          </a:p>
        </p:txBody>
      </p:sp>
      <p:sp>
        <p:nvSpPr>
          <p:cNvPr id="13" name="Google Shape;62;p14">
            <a:extLst>
              <a:ext uri="{FF2B5EF4-FFF2-40B4-BE49-F238E27FC236}">
                <a16:creationId xmlns:a16="http://schemas.microsoft.com/office/drawing/2014/main" id="{7AB739C1-B8A2-5857-4BF1-AE783A18F0AD}"/>
              </a:ext>
            </a:extLst>
          </p:cNvPr>
          <p:cNvSpPr txBox="1"/>
          <p:nvPr/>
        </p:nvSpPr>
        <p:spPr>
          <a:xfrm>
            <a:off x="7605650" y="3212845"/>
            <a:ext cx="282630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US" sz="6300" b="1" i="0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sym typeface="Arial"/>
              </a:rPr>
              <a:t>40%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 dirty="0">
                <a:solidFill>
                  <a:srgbClr val="000000"/>
                </a:solidFill>
                <a:latin typeface="Futura Bk BT" panose="020B0502020204020303" pitchFamily="34" charset="0"/>
                <a:sym typeface="Arial"/>
              </a:rPr>
              <a:t>Caused by Electrical Short Circuits</a:t>
            </a:r>
          </a:p>
        </p:txBody>
      </p:sp>
      <p:pic>
        <p:nvPicPr>
          <p:cNvPr id="14" name="Google Shape;64;p14">
            <a:extLst>
              <a:ext uri="{FF2B5EF4-FFF2-40B4-BE49-F238E27FC236}">
                <a16:creationId xmlns:a16="http://schemas.microsoft.com/office/drawing/2014/main" id="{17A22966-5D90-68BA-CFA3-7539E6D8A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8175" y="2532495"/>
            <a:ext cx="680349" cy="68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5;p14">
            <a:extLst>
              <a:ext uri="{FF2B5EF4-FFF2-40B4-BE49-F238E27FC236}">
                <a16:creationId xmlns:a16="http://schemas.microsoft.com/office/drawing/2014/main" id="{076CA562-9A7D-1BDF-4881-F5299FBD17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2538" y="2461608"/>
            <a:ext cx="822125" cy="8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6;p14">
            <a:extLst>
              <a:ext uri="{FF2B5EF4-FFF2-40B4-BE49-F238E27FC236}">
                <a16:creationId xmlns:a16="http://schemas.microsoft.com/office/drawing/2014/main" id="{CAFD4E4F-3C48-5A29-4CF2-10CED95165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7850" y="2441719"/>
            <a:ext cx="861900" cy="861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69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C05D-A30C-BE68-5515-12B1F5B6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59713D-630A-B026-C460-F68BF7A0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04835"/>
              </p:ext>
            </p:extLst>
          </p:nvPr>
        </p:nvGraphicFramePr>
        <p:xfrm>
          <a:off x="1066800" y="1389888"/>
          <a:ext cx="10058400" cy="464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AA8B-4A0A-8311-3130-0C209099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304 (2023) – Final Project Group B1 06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05FF-C582-44CA-8199-AE816F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9</a:t>
            </a:fld>
            <a:endParaRPr lang="en-BD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B2155F7-9850-4D0F-84CD-F38E401A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2060" y="6438316"/>
            <a:ext cx="5260774" cy="375412"/>
          </a:xfrm>
        </p:spPr>
        <p:txBody>
          <a:bodyPr/>
          <a:lstStyle/>
          <a:p>
            <a:pPr algn="ctr"/>
            <a:r>
              <a:rPr lang="en-US" sz="1100" b="0" i="0" dirty="0">
                <a:effectLst/>
                <a:latin typeface="Arial" panose="020B0604020202020204" pitchFamily="34" charset="0"/>
              </a:rPr>
              <a:t>Fire Detection System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Customised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Analog to Digital Converter and Magnitude Comparator</a:t>
            </a:r>
            <a:endParaRPr lang="en-BD" sz="1100" dirty="0"/>
          </a:p>
        </p:txBody>
      </p:sp>
    </p:spTree>
    <p:extLst>
      <p:ext uri="{BB962C8B-B14F-4D97-AF65-F5344CB8AC3E}">
        <p14:creationId xmlns:p14="http://schemas.microsoft.com/office/powerpoint/2010/main" val="260289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5F2BC44A15A4D9A51F4C761F8B2B6" ma:contentTypeVersion="4" ma:contentTypeDescription="Create a new document." ma:contentTypeScope="" ma:versionID="511beb3dcd20b41ff0256463009f39f4">
  <xsd:schema xmlns:xsd="http://www.w3.org/2001/XMLSchema" xmlns:xs="http://www.w3.org/2001/XMLSchema" xmlns:p="http://schemas.microsoft.com/office/2006/metadata/properties" xmlns:ns2="11a26987-1ad6-4486-949f-66d30b37d34e" targetNamespace="http://schemas.microsoft.com/office/2006/metadata/properties" ma:root="true" ma:fieldsID="8c4bfc053903bed8f40de2e4586cd32a" ns2:_="">
    <xsd:import namespace="11a26987-1ad6-4486-949f-66d30b37d3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26987-1ad6-4486-949f-66d30b37d3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E3BD53-9820-4BCC-9CB6-C9BE3EE6BC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a26987-1ad6-4486-949f-66d30b37d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B3C6D2-9557-412F-9DD4-79D2F81299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3E5EF-B26F-4F48-8197-12AB4DB2AD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5024</TotalTime>
  <Words>1761</Words>
  <Application>Microsoft Office PowerPoint</Application>
  <PresentationFormat>Widescreen</PresentationFormat>
  <Paragraphs>334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Black</vt:lpstr>
      <vt:lpstr>Arial Narrow</vt:lpstr>
      <vt:lpstr>Calibri</vt:lpstr>
      <vt:lpstr>Futura Bk BT</vt:lpstr>
      <vt:lpstr>Garamond</vt:lpstr>
      <vt:lpstr>Times New Roman</vt:lpstr>
      <vt:lpstr>Wingdings</vt:lpstr>
      <vt:lpstr>Savon</vt:lpstr>
      <vt:lpstr> Fire Detection System with Customised Analog to Digital Converter and Magnitude Comparator</vt:lpstr>
      <vt:lpstr>PowerPoint Presentation</vt:lpstr>
      <vt:lpstr>Fire Detection System with Customised Analog to Digital Converter and Magnitude Comparator</vt:lpstr>
      <vt:lpstr>Fire Detection System with Customised Analog to Digital Converter and Magnitude Comparator</vt:lpstr>
      <vt:lpstr>1. Summary / Abstract</vt:lpstr>
      <vt:lpstr>2.1 Complexity Analysis</vt:lpstr>
      <vt:lpstr>Fire Detection System with Customised Analog to Digital Converter and Magnitude Comparator</vt:lpstr>
      <vt:lpstr>2. Introduction</vt:lpstr>
      <vt:lpstr>Fire Detection System with Customised Analog to Digital Converter and Magnitude Comparator</vt:lpstr>
      <vt:lpstr>3.1 Design: Methods</vt:lpstr>
      <vt:lpstr>3.1 Design: Methods (Continued)</vt:lpstr>
      <vt:lpstr>3.1 Design: Novelty</vt:lpstr>
      <vt:lpstr>3.1 Design: Methods(Continued)</vt:lpstr>
      <vt:lpstr>3.2 Design: Circuit Diagram</vt:lpstr>
      <vt:lpstr>3.2 Design:</vt:lpstr>
      <vt:lpstr>Comparator Circuit </vt:lpstr>
      <vt:lpstr>Temperature Sensor Circuit </vt:lpstr>
      <vt:lpstr>Timer Circuit </vt:lpstr>
      <vt:lpstr>3.3 Design: Result explanation</vt:lpstr>
      <vt:lpstr>PowerPoint Presentation</vt:lpstr>
      <vt:lpstr>3.5 Implementation: Photo Gallary</vt:lpstr>
      <vt:lpstr>Fire Detection System with Customised Analog to Digital Converter and Magnitude Comparator</vt:lpstr>
      <vt:lpstr>3.6 Implementation: External Links</vt:lpstr>
      <vt:lpstr>Fire Detection System with Customised Analog to Digital Converter and Magnitude Comparator</vt:lpstr>
      <vt:lpstr>4. Practical Considerations: Public Health and Safety</vt:lpstr>
      <vt:lpstr>4.2 Practical Considerations: Societal and Cultural </vt:lpstr>
      <vt:lpstr>4.2 Practical Considerations: Environment</vt:lpstr>
      <vt:lpstr>Fire Detection System with Customised Analog to Digital Converter and Magnitude Comparator</vt:lpstr>
      <vt:lpstr>6. Reflection on Individual and Team work </vt:lpstr>
      <vt:lpstr>PowerPoint Presentation</vt:lpstr>
      <vt:lpstr>6.2 Mode of Team Work and Diversity</vt:lpstr>
      <vt:lpstr>Fire Detection System with Customised Analog to Digital Converter and Magnitude Comparator</vt:lpstr>
      <vt:lpstr>7.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1906082 - Md. Ramim Hassan Shawn</cp:lastModifiedBy>
  <cp:revision>243</cp:revision>
  <dcterms:created xsi:type="dcterms:W3CDTF">2021-07-11T09:27:00Z</dcterms:created>
  <dcterms:modified xsi:type="dcterms:W3CDTF">2025-02-27T00:05:34Z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0x0101009E05F2BC44A15A4D9A51F4C761F8B2B6</vt:lpwstr>
  </property>
</Properties>
</file>