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3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323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8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9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4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0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9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0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3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Abstraction: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45" y="731116"/>
            <a:ext cx="4106301" cy="22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800" dirty="0" smtClean="0">
                <a:solidFill>
                  <a:srgbClr val="92D050"/>
                </a:solidFill>
              </a:rPr>
              <a:t>Thank You</a:t>
            </a:r>
          </a:p>
          <a:p>
            <a:pPr marL="0" indent="0" algn="ctr">
              <a:buNone/>
            </a:pPr>
            <a:r>
              <a:rPr lang="en-SG" sz="4800" dirty="0">
                <a:solidFill>
                  <a:srgbClr val="92D050"/>
                </a:solidFill>
              </a:rPr>
              <a:t>For </a:t>
            </a:r>
            <a:r>
              <a:rPr lang="en-SG" sz="4800" dirty="0" smtClean="0">
                <a:solidFill>
                  <a:srgbClr val="92D050"/>
                </a:solidFill>
              </a:rPr>
              <a:t>watching</a:t>
            </a:r>
          </a:p>
          <a:p>
            <a:pPr marL="0" indent="0" algn="ctr">
              <a:buNone/>
            </a:pPr>
            <a:r>
              <a:rPr lang="en-SG" sz="4800" dirty="0">
                <a:solidFill>
                  <a:srgbClr val="92D050"/>
                </a:solidFill>
              </a:rPr>
              <a:t>My lecture</a:t>
            </a:r>
            <a:endParaRPr lang="en-US" sz="4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Abstraction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800" b="1" i="1" dirty="0" smtClean="0">
                <a:solidFill>
                  <a:srgbClr val="00B050"/>
                </a:solidFill>
              </a:rPr>
              <a:t>Abstraction is the process of hiding the implementation details and showing only the functionality to the user</a:t>
            </a:r>
            <a:r>
              <a:rPr lang="en-SG" sz="4800" b="1" i="1" dirty="0" smtClean="0"/>
              <a:t>.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26764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Real life example 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79" y="2103099"/>
            <a:ext cx="3377442" cy="39403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48" y="2775762"/>
            <a:ext cx="5780952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achieve abstraction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dirty="0" smtClean="0">
                <a:solidFill>
                  <a:srgbClr val="00B050"/>
                </a:solidFill>
              </a:rPr>
              <a:t>There  are two way to </a:t>
            </a:r>
            <a:r>
              <a:rPr lang="en-SG" sz="3600" dirty="0" smtClean="0">
                <a:solidFill>
                  <a:srgbClr val="00B050"/>
                </a:solidFill>
              </a:rPr>
              <a:t>achieve </a:t>
            </a:r>
            <a:r>
              <a:rPr lang="en-SG" sz="3600" dirty="0" smtClean="0">
                <a:solidFill>
                  <a:srgbClr val="00B050"/>
                </a:solidFill>
              </a:rPr>
              <a:t>abstraction in java:-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600" dirty="0" smtClean="0">
                <a:solidFill>
                  <a:srgbClr val="00B050"/>
                </a:solidFill>
              </a:rPr>
              <a:t>Abstract class (0 to 100%) work.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600" dirty="0" smtClean="0">
                <a:solidFill>
                  <a:srgbClr val="00B050"/>
                </a:solidFill>
              </a:rPr>
              <a:t>Interface(achieve 100% abstraction) work.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 class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 Non abstract class :</a:t>
            </a:r>
          </a:p>
          <a:p>
            <a:pPr marL="0" indent="0">
              <a:buNone/>
            </a:pPr>
            <a:r>
              <a:rPr lang="en-SG" dirty="0"/>
              <a:t>class man{</a:t>
            </a:r>
          </a:p>
          <a:p>
            <a:pPr marL="0" indent="0">
              <a:buNone/>
            </a:pPr>
            <a:r>
              <a:rPr lang="en-SG" dirty="0"/>
              <a:t>}</a:t>
            </a:r>
            <a:endParaRPr lang="en-US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/>
              <a:t>a</a:t>
            </a:r>
            <a:r>
              <a:rPr lang="en-SG" dirty="0" smtClean="0"/>
              <a:t>bstract class:</a:t>
            </a:r>
          </a:p>
          <a:p>
            <a:pPr marL="0" indent="0">
              <a:buNone/>
            </a:pPr>
            <a:r>
              <a:rPr lang="en-SG" dirty="0" smtClean="0"/>
              <a:t> Abstract class man{</a:t>
            </a:r>
          </a:p>
          <a:p>
            <a:pPr marL="0" indent="0">
              <a:buNone/>
            </a:pPr>
            <a:r>
              <a:rPr lang="en-SG" dirty="0"/>
              <a:t>}</a:t>
            </a:r>
            <a:endParaRPr lang="en-SG" dirty="0" smtClean="0"/>
          </a:p>
          <a:p>
            <a:pPr marL="0" indent="0">
              <a:buNone/>
            </a:pPr>
            <a:r>
              <a:rPr lang="en-S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 example 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2662" y="3393454"/>
            <a:ext cx="4498428" cy="1338828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Mobile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3A5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96607" y="4223914"/>
            <a:ext cx="4383308" cy="1615827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Ramim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3A5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3A5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 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ramim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 method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a class to contain a particular method but you want the actual implementation of that method to be determined by child classes, you can declare the method in the parent class as an abstract.</a:t>
            </a:r>
          </a:p>
          <a:p>
            <a:r>
              <a:rPr lang="en-US" b="1" dirty="0"/>
              <a:t>abstract</a:t>
            </a:r>
            <a:r>
              <a:rPr lang="en-US" dirty="0"/>
              <a:t> keyword is used to declare the method as abstract.</a:t>
            </a:r>
          </a:p>
          <a:p>
            <a:r>
              <a:rPr lang="en-US" dirty="0"/>
              <a:t>You have to place the </a:t>
            </a:r>
            <a:r>
              <a:rPr lang="en-US" b="1" dirty="0"/>
              <a:t>abstract</a:t>
            </a:r>
            <a:r>
              <a:rPr lang="en-US" dirty="0"/>
              <a:t> keyword before the method name in the method declaration.</a:t>
            </a:r>
          </a:p>
          <a:p>
            <a:r>
              <a:rPr lang="en-US" dirty="0"/>
              <a:t>An abstract method contains a method signature, but no method body.</a:t>
            </a:r>
          </a:p>
          <a:p>
            <a:r>
              <a:rPr lang="en-US" dirty="0"/>
              <a:t>Instead of curly braces, an abstract method will have a </a:t>
            </a:r>
            <a:r>
              <a:rPr lang="en-US" dirty="0" err="1"/>
              <a:t>semoi</a:t>
            </a:r>
            <a:r>
              <a:rPr lang="en-US" dirty="0"/>
              <a:t> colon (;) at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Abstract </a:t>
            </a:r>
            <a:r>
              <a:rPr lang="en-SG" dirty="0" smtClean="0"/>
              <a:t>method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Example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abstract class Employee {</a:t>
            </a:r>
          </a:p>
          <a:p>
            <a:pPr marL="0" indent="0">
              <a:buNone/>
            </a:pPr>
            <a:r>
              <a:rPr lang="en-US" dirty="0"/>
              <a:t>   private String name;</a:t>
            </a:r>
          </a:p>
          <a:p>
            <a:pPr marL="0" indent="0">
              <a:buNone/>
            </a:pPr>
            <a:r>
              <a:rPr lang="en-US" dirty="0"/>
              <a:t>   private String address;</a:t>
            </a:r>
          </a:p>
          <a:p>
            <a:pPr marL="0" indent="0">
              <a:buNone/>
            </a:pPr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number;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smtClean="0"/>
              <a:t>   public abstract double </a:t>
            </a:r>
            <a:r>
              <a:rPr lang="en-US" dirty="0" err="1" smtClean="0"/>
              <a:t>computerPay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173" y="210207"/>
            <a:ext cx="10445076" cy="188376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Difference between Abstraction vs </a:t>
            </a:r>
            <a:r>
              <a:rPr lang="en-US" b="1" u="sng" dirty="0" smtClean="0"/>
              <a:t>Encapsulation  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612900"/>
            <a:ext cx="8841407" cy="5245100"/>
          </a:xfrm>
        </p:spPr>
      </p:pic>
    </p:spTree>
    <p:extLst>
      <p:ext uri="{BB962C8B-B14F-4D97-AF65-F5344CB8AC3E}">
        <p14:creationId xmlns:p14="http://schemas.microsoft.com/office/powerpoint/2010/main" val="40756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</TotalTime>
  <Words>241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2</vt:lpstr>
      <vt:lpstr>Quotable</vt:lpstr>
      <vt:lpstr>Abstraction:</vt:lpstr>
      <vt:lpstr>What is Abstraction :</vt:lpstr>
      <vt:lpstr>Real life example :</vt:lpstr>
      <vt:lpstr>How to achieve abstraction ?</vt:lpstr>
      <vt:lpstr>Abstract class :</vt:lpstr>
      <vt:lpstr>Abstract example :</vt:lpstr>
      <vt:lpstr>Abstract method :</vt:lpstr>
      <vt:lpstr>Abstract method :</vt:lpstr>
      <vt:lpstr>Difference between Abstraction vs Encapsulation  :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Abstraction:</dc:title>
  <dc:creator>Hridoy</dc:creator>
  <cp:lastModifiedBy>Hridoy</cp:lastModifiedBy>
  <cp:revision>10</cp:revision>
  <dcterms:created xsi:type="dcterms:W3CDTF">2019-10-28T12:18:02Z</dcterms:created>
  <dcterms:modified xsi:type="dcterms:W3CDTF">2020-01-23T16:49:07Z</dcterms:modified>
</cp:coreProperties>
</file>