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5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354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4802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718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906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3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16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48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5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5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2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9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95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772C379-9A7C-4C87-A116-CBE9F58B04C5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3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35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Abstraction: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145" y="731116"/>
            <a:ext cx="4106301" cy="223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4800" dirty="0" smtClean="0">
                <a:solidFill>
                  <a:srgbClr val="92D050"/>
                </a:solidFill>
              </a:rPr>
              <a:t>Thank You</a:t>
            </a:r>
          </a:p>
          <a:p>
            <a:pPr marL="0" indent="0" algn="ctr">
              <a:buNone/>
            </a:pPr>
            <a:r>
              <a:rPr lang="en-SG" sz="4800" dirty="0">
                <a:solidFill>
                  <a:srgbClr val="92D050"/>
                </a:solidFill>
              </a:rPr>
              <a:t>For </a:t>
            </a:r>
            <a:r>
              <a:rPr lang="en-SG" sz="4800" dirty="0" smtClean="0">
                <a:solidFill>
                  <a:srgbClr val="92D050"/>
                </a:solidFill>
              </a:rPr>
              <a:t>watching</a:t>
            </a:r>
          </a:p>
          <a:p>
            <a:pPr marL="0" indent="0" algn="ctr">
              <a:buNone/>
            </a:pPr>
            <a:r>
              <a:rPr lang="en-SG" sz="4800" dirty="0">
                <a:solidFill>
                  <a:srgbClr val="92D050"/>
                </a:solidFill>
              </a:rPr>
              <a:t>My lecture</a:t>
            </a:r>
            <a:endParaRPr lang="en-US" sz="4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6308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What is Abstraction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4800" b="1" i="1" dirty="0" smtClean="0">
                <a:solidFill>
                  <a:srgbClr val="00B050"/>
                </a:solidFill>
              </a:rPr>
              <a:t>Abstraction is the process of hiding the implementation details and showing only the functionality to the user</a:t>
            </a:r>
            <a:r>
              <a:rPr lang="en-SG" sz="4800" b="1" i="1" dirty="0" smtClean="0"/>
              <a:t>.</a:t>
            </a:r>
            <a:endParaRPr lang="en-US" sz="4800" b="1" i="1" dirty="0"/>
          </a:p>
        </p:txBody>
      </p:sp>
    </p:spTree>
    <p:extLst>
      <p:ext uri="{BB962C8B-B14F-4D97-AF65-F5344CB8AC3E}">
        <p14:creationId xmlns:p14="http://schemas.microsoft.com/office/powerpoint/2010/main" val="26764541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Real life example :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879" y="2103099"/>
            <a:ext cx="3377442" cy="3940349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048" y="2775762"/>
            <a:ext cx="5780952" cy="2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083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How to achieve abstraction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3600" dirty="0" smtClean="0">
                <a:solidFill>
                  <a:srgbClr val="00B050"/>
                </a:solidFill>
              </a:rPr>
              <a:t>There  are two way to achieve abstraction in java:-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3600" dirty="0" smtClean="0">
                <a:solidFill>
                  <a:srgbClr val="00B050"/>
                </a:solidFill>
              </a:rPr>
              <a:t>Abstract class (0 to 100%) work.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3600" dirty="0" smtClean="0">
                <a:solidFill>
                  <a:srgbClr val="00B050"/>
                </a:solidFill>
              </a:rPr>
              <a:t>Interface(achieve 100% abstraction) work.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501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Abstract class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 smtClean="0"/>
              <a:t> Non abstract class :</a:t>
            </a:r>
          </a:p>
          <a:p>
            <a:pPr marL="0" indent="0">
              <a:buNone/>
            </a:pPr>
            <a:r>
              <a:rPr lang="en-SG" dirty="0"/>
              <a:t>class man{</a:t>
            </a:r>
          </a:p>
          <a:p>
            <a:pPr marL="0" indent="0">
              <a:buNone/>
            </a:pPr>
            <a:r>
              <a:rPr lang="en-SG" dirty="0"/>
              <a:t>}</a:t>
            </a:r>
            <a:endParaRPr lang="en-US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r>
              <a:rPr lang="en-SG" dirty="0"/>
              <a:t>a</a:t>
            </a:r>
            <a:r>
              <a:rPr lang="en-SG" dirty="0" smtClean="0"/>
              <a:t>bstract class:</a:t>
            </a:r>
          </a:p>
          <a:p>
            <a:pPr marL="0" indent="0">
              <a:buNone/>
            </a:pPr>
            <a:r>
              <a:rPr lang="en-SG" dirty="0" smtClean="0"/>
              <a:t> Abstract class man{</a:t>
            </a:r>
          </a:p>
          <a:p>
            <a:pPr marL="0" indent="0">
              <a:buNone/>
            </a:pPr>
            <a:r>
              <a:rPr lang="en-SG" dirty="0"/>
              <a:t>}</a:t>
            </a:r>
            <a:endParaRPr lang="en-SG" dirty="0" smtClean="0"/>
          </a:p>
          <a:p>
            <a:pPr marL="0" indent="0">
              <a:buNone/>
            </a:pPr>
            <a:r>
              <a:rPr lang="en-SG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6542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Abstract example :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2662" y="3393454"/>
            <a:ext cx="4498428" cy="1338828"/>
          </a:xfrm>
          <a:prstGeom prst="rect">
            <a:avLst/>
          </a:prstGeom>
          <a:solidFill>
            <a:srgbClr val="28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FABD2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Mobile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  void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83A5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sendMessage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696607" y="4223914"/>
            <a:ext cx="4383308" cy="1615827"/>
          </a:xfrm>
          <a:prstGeom prst="rect">
            <a:avLst/>
          </a:prstGeom>
          <a:solidFill>
            <a:srgbClr val="28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FABD2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Ramim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FABD2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FABD2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Mobile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 void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83A5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sendMessage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FABD2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83A5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8BB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8BB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"Hi 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8BB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iam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8BB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8BB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ramim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8BB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E1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4864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Abstract method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want a class to contain a particular method but you want the actual implementation of that method to be determined by child classes, you can declare the method in the parent class as an abstract.</a:t>
            </a:r>
          </a:p>
          <a:p>
            <a:r>
              <a:rPr lang="en-US" b="1" dirty="0"/>
              <a:t>abstract</a:t>
            </a:r>
            <a:r>
              <a:rPr lang="en-US" dirty="0"/>
              <a:t> keyword is used to declare the method as abstract.</a:t>
            </a:r>
          </a:p>
          <a:p>
            <a:r>
              <a:rPr lang="en-US" dirty="0"/>
              <a:t>You have to place the </a:t>
            </a:r>
            <a:r>
              <a:rPr lang="en-US" b="1" dirty="0"/>
              <a:t>abstract</a:t>
            </a:r>
            <a:r>
              <a:rPr lang="en-US" dirty="0"/>
              <a:t> keyword before the method name in the method declaration.</a:t>
            </a:r>
          </a:p>
          <a:p>
            <a:r>
              <a:rPr lang="en-US" dirty="0"/>
              <a:t>An abstract method contains a method signature, but no method body.</a:t>
            </a:r>
          </a:p>
          <a:p>
            <a:r>
              <a:rPr lang="en-US" dirty="0"/>
              <a:t>Instead of curly braces, an abstract method will have a </a:t>
            </a:r>
            <a:r>
              <a:rPr lang="en-US" dirty="0" err="1"/>
              <a:t>semoi</a:t>
            </a:r>
            <a:r>
              <a:rPr lang="en-US" dirty="0"/>
              <a:t> colon (;) at the end.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216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Abstract </a:t>
            </a:r>
            <a:r>
              <a:rPr lang="en-SG" dirty="0" smtClean="0"/>
              <a:t>method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 smtClean="0"/>
              <a:t>Example 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abstract class Employee {</a:t>
            </a:r>
          </a:p>
          <a:p>
            <a:pPr marL="0" indent="0">
              <a:buNone/>
            </a:pPr>
            <a:r>
              <a:rPr lang="en-US" dirty="0"/>
              <a:t>   private String name;</a:t>
            </a:r>
          </a:p>
          <a:p>
            <a:pPr marL="0" indent="0">
              <a:buNone/>
            </a:pPr>
            <a:r>
              <a:rPr lang="en-US" dirty="0"/>
              <a:t>   private String address;</a:t>
            </a:r>
          </a:p>
          <a:p>
            <a:pPr marL="0" indent="0">
              <a:buNone/>
            </a:pPr>
            <a:r>
              <a:rPr lang="en-US" dirty="0"/>
              <a:t>   private </a:t>
            </a:r>
            <a:r>
              <a:rPr lang="en-US" dirty="0" err="1"/>
              <a:t>int</a:t>
            </a:r>
            <a:r>
              <a:rPr lang="en-US" dirty="0"/>
              <a:t> number;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 smtClean="0"/>
              <a:t>   public abstract double </a:t>
            </a:r>
            <a:r>
              <a:rPr lang="en-US" dirty="0" err="1" smtClean="0"/>
              <a:t>computerPay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192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173" y="210207"/>
            <a:ext cx="10445076" cy="1883769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Difference between Abstraction vs </a:t>
            </a:r>
            <a:r>
              <a:rPr lang="en-US" b="1" u="sng" dirty="0" smtClean="0"/>
              <a:t>Encapsulation  :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1612900"/>
            <a:ext cx="8841407" cy="5245100"/>
          </a:xfrm>
        </p:spPr>
      </p:pic>
    </p:spTree>
    <p:extLst>
      <p:ext uri="{BB962C8B-B14F-4D97-AF65-F5344CB8AC3E}">
        <p14:creationId xmlns:p14="http://schemas.microsoft.com/office/powerpoint/2010/main" val="40756347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47</TotalTime>
  <Words>241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Courier New</vt:lpstr>
      <vt:lpstr>Wingdings 2</vt:lpstr>
      <vt:lpstr>Quotable</vt:lpstr>
      <vt:lpstr>Abstraction:</vt:lpstr>
      <vt:lpstr>What is Abstraction :</vt:lpstr>
      <vt:lpstr>Real life example :</vt:lpstr>
      <vt:lpstr>How to achieve abstraction ?</vt:lpstr>
      <vt:lpstr>Abstract class :</vt:lpstr>
      <vt:lpstr>Abstract example :</vt:lpstr>
      <vt:lpstr>Abstract method :</vt:lpstr>
      <vt:lpstr>Abstract method :</vt:lpstr>
      <vt:lpstr>Difference between Abstraction vs Encapsulation  : 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Abstraction:</dc:title>
  <dc:creator>Hridoy</dc:creator>
  <cp:lastModifiedBy>Hridoy</cp:lastModifiedBy>
  <cp:revision>11</cp:revision>
  <dcterms:created xsi:type="dcterms:W3CDTF">2019-10-28T12:18:02Z</dcterms:created>
  <dcterms:modified xsi:type="dcterms:W3CDTF">2020-07-13T11:55:00Z</dcterms:modified>
</cp:coreProperties>
</file>