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flair.training/blogs/inheritance-in-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Interface in Java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834" y="3577515"/>
            <a:ext cx="6264166" cy="3280485"/>
          </a:xfrm>
          <a:prstGeom prst="rect">
            <a:avLst/>
          </a:prstGeom>
        </p:spPr>
      </p:pic>
    </p:spTree>
    <p:extLst>
      <p:ext uri="{BB962C8B-B14F-4D97-AF65-F5344CB8AC3E}">
        <p14:creationId xmlns:p14="http://schemas.microsoft.com/office/powerpoint/2010/main" val="2535258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What is </a:t>
            </a:r>
            <a:r>
              <a:rPr lang="en-US" b="1" dirty="0" smtClean="0"/>
              <a:t>Interfaces?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3600" dirty="0">
                <a:solidFill>
                  <a:srgbClr val="00B050"/>
                </a:solidFill>
              </a:rPr>
              <a:t>An interface is a reference type in Java. It is similar to class. It is a collection of abstract methods. A class implements an interface, thereby inheriting the abstract methods of the interface.</a:t>
            </a:r>
          </a:p>
        </p:txBody>
      </p:sp>
    </p:spTree>
    <p:extLst>
      <p:ext uri="{BB962C8B-B14F-4D97-AF65-F5344CB8AC3E}">
        <p14:creationId xmlns:p14="http://schemas.microsoft.com/office/powerpoint/2010/main" val="1662023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use of the Interface in Java?</a:t>
            </a:r>
          </a:p>
        </p:txBody>
      </p:sp>
      <p:sp>
        <p:nvSpPr>
          <p:cNvPr id="3" name="Content Placeholder 2"/>
          <p:cNvSpPr>
            <a:spLocks noGrp="1"/>
          </p:cNvSpPr>
          <p:nvPr>
            <p:ph idx="1"/>
          </p:nvPr>
        </p:nvSpPr>
        <p:spPr/>
        <p:txBody>
          <a:bodyPr/>
          <a:lstStyle/>
          <a:p>
            <a:r>
              <a:rPr lang="en-US" dirty="0"/>
              <a:t>As mentioned above is used for full abstraction. Therefore, the methods in interfaces do not contain the body, they have to be implemented by the class itself before accessing them.</a:t>
            </a:r>
          </a:p>
          <a:p>
            <a:r>
              <a:rPr lang="en-US" dirty="0"/>
              <a:t>The class which is implementing interface must implement all the methods of the interface. Java doesn’t allow you to extend multiple classes, but you can implement more than one interface in your class.</a:t>
            </a:r>
          </a:p>
          <a:p>
            <a:endParaRPr lang="en-US" dirty="0"/>
          </a:p>
        </p:txBody>
      </p:sp>
    </p:spTree>
    <p:extLst>
      <p:ext uri="{BB962C8B-B14F-4D97-AF65-F5344CB8AC3E}">
        <p14:creationId xmlns:p14="http://schemas.microsoft.com/office/powerpoint/2010/main" val="1008927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Interface in Java</a:t>
            </a:r>
            <a:endParaRPr lang="en-US" dirty="0"/>
          </a:p>
        </p:txBody>
      </p:sp>
      <p:sp>
        <p:nvSpPr>
          <p:cNvPr id="3" name="Content Placeholder 2"/>
          <p:cNvSpPr>
            <a:spLocks noGrp="1"/>
          </p:cNvSpPr>
          <p:nvPr>
            <p:ph idx="1"/>
          </p:nvPr>
        </p:nvSpPr>
        <p:spPr/>
        <p:txBody>
          <a:bodyPr/>
          <a:lstStyle/>
          <a:p>
            <a:r>
              <a:rPr lang="en-US" dirty="0">
                <a:solidFill>
                  <a:srgbClr val="00B050"/>
                </a:solidFill>
              </a:rPr>
              <a:t>For achieving total abstraction.</a:t>
            </a:r>
          </a:p>
          <a:p>
            <a:r>
              <a:rPr lang="en-US" b="1" i="1" dirty="0">
                <a:solidFill>
                  <a:srgbClr val="00B050"/>
                </a:solidFill>
                <a:hlinkClick r:id="rId2"/>
              </a:rPr>
              <a:t>Multiple inheritances in Java</a:t>
            </a:r>
            <a:r>
              <a:rPr lang="en-US" dirty="0">
                <a:solidFill>
                  <a:srgbClr val="00B050"/>
                </a:solidFill>
              </a:rPr>
              <a:t> can be achieved.</a:t>
            </a:r>
          </a:p>
          <a:p>
            <a:r>
              <a:rPr lang="en-US" dirty="0">
                <a:solidFill>
                  <a:srgbClr val="00B050"/>
                </a:solidFill>
              </a:rPr>
              <a:t>Loose coupling is done using interfaces.</a:t>
            </a:r>
          </a:p>
          <a:p>
            <a:endParaRPr lang="en-US" dirty="0"/>
          </a:p>
        </p:txBody>
      </p:sp>
    </p:spTree>
    <p:extLst>
      <p:ext uri="{BB962C8B-B14F-4D97-AF65-F5344CB8AC3E}">
        <p14:creationId xmlns:p14="http://schemas.microsoft.com/office/powerpoint/2010/main" val="4007371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Real life example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075" y="2652520"/>
            <a:ext cx="5619750" cy="27146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611" y="3210750"/>
            <a:ext cx="5744377" cy="2286319"/>
          </a:xfrm>
          <a:prstGeom prst="rect">
            <a:avLst/>
          </a:prstGeom>
        </p:spPr>
      </p:pic>
    </p:spTree>
    <p:extLst>
      <p:ext uri="{BB962C8B-B14F-4D97-AF65-F5344CB8AC3E}">
        <p14:creationId xmlns:p14="http://schemas.microsoft.com/office/powerpoint/2010/main" val="3839105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Interfaces</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SG" dirty="0" smtClean="0"/>
              <a:t> </a:t>
            </a:r>
            <a:endParaRPr lang="en-SG" dirty="0"/>
          </a:p>
          <a:p>
            <a:pPr marL="0" indent="0">
              <a:buNone/>
            </a:pPr>
            <a:r>
              <a:rPr lang="en-SG" dirty="0"/>
              <a:t>import </a:t>
            </a:r>
            <a:r>
              <a:rPr lang="en-SG" dirty="0" err="1"/>
              <a:t>java.lang</a:t>
            </a:r>
            <a:r>
              <a:rPr lang="en-SG" dirty="0"/>
              <a:t>.*;</a:t>
            </a:r>
          </a:p>
          <a:p>
            <a:pPr marL="0" indent="0">
              <a:buNone/>
            </a:pPr>
            <a:r>
              <a:rPr lang="en-SG" dirty="0" smtClean="0"/>
              <a:t> public </a:t>
            </a:r>
            <a:r>
              <a:rPr lang="en-SG" dirty="0"/>
              <a:t>interface </a:t>
            </a:r>
            <a:r>
              <a:rPr lang="en-SG" dirty="0" err="1"/>
              <a:t>NameOfInterface</a:t>
            </a:r>
            <a:r>
              <a:rPr lang="en-SG" dirty="0"/>
              <a:t> {</a:t>
            </a:r>
          </a:p>
          <a:p>
            <a:pPr marL="0" indent="0">
              <a:buNone/>
            </a:pPr>
            <a:r>
              <a:rPr lang="en-SG" dirty="0" smtClean="0"/>
              <a:t>}</a:t>
            </a:r>
            <a:endParaRPr lang="en-US" dirty="0"/>
          </a:p>
        </p:txBody>
      </p:sp>
    </p:spTree>
    <p:extLst>
      <p:ext uri="{BB962C8B-B14F-4D97-AF65-F5344CB8AC3E}">
        <p14:creationId xmlns:p14="http://schemas.microsoft.com/office/powerpoint/2010/main" val="688944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Interfaces</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smtClean="0"/>
              <a:t> </a:t>
            </a:r>
            <a:endParaRPr lang="en-US" dirty="0"/>
          </a:p>
          <a:p>
            <a:pPr marL="0" indent="0">
              <a:buNone/>
            </a:pPr>
            <a:r>
              <a:rPr lang="en-US" sz="5500" dirty="0"/>
              <a:t>public class </a:t>
            </a:r>
            <a:r>
              <a:rPr lang="en-US" sz="5500" dirty="0" err="1"/>
              <a:t>MammalInt</a:t>
            </a:r>
            <a:r>
              <a:rPr lang="en-US" sz="5500" dirty="0"/>
              <a:t> implements Animal {</a:t>
            </a:r>
          </a:p>
          <a:p>
            <a:pPr marL="0" indent="0">
              <a:buNone/>
            </a:pPr>
            <a:r>
              <a:rPr lang="en-US" sz="5500" dirty="0" smtClean="0"/>
              <a:t> </a:t>
            </a:r>
            <a:r>
              <a:rPr lang="en-US" sz="5500" dirty="0"/>
              <a:t>public void eat() {</a:t>
            </a:r>
          </a:p>
          <a:p>
            <a:pPr marL="0" indent="0">
              <a:buNone/>
            </a:pPr>
            <a:r>
              <a:rPr lang="en-US" sz="5500" dirty="0"/>
              <a:t>      </a:t>
            </a:r>
            <a:r>
              <a:rPr lang="en-US" sz="5500" dirty="0" err="1"/>
              <a:t>System.out.println</a:t>
            </a:r>
            <a:r>
              <a:rPr lang="en-US" sz="5500" dirty="0"/>
              <a:t>("Mammal eats");</a:t>
            </a:r>
          </a:p>
          <a:p>
            <a:pPr marL="0" indent="0">
              <a:buNone/>
            </a:pPr>
            <a:r>
              <a:rPr lang="en-US" sz="5500" dirty="0"/>
              <a:t>   }</a:t>
            </a:r>
          </a:p>
          <a:p>
            <a:pPr marL="0" indent="0">
              <a:buNone/>
            </a:pPr>
            <a:endParaRPr lang="en-US" sz="5500" dirty="0"/>
          </a:p>
          <a:p>
            <a:pPr marL="0" indent="0">
              <a:buNone/>
            </a:pPr>
            <a:r>
              <a:rPr lang="en-US" sz="5500" dirty="0"/>
              <a:t>   public void travel() {</a:t>
            </a:r>
          </a:p>
          <a:p>
            <a:pPr marL="0" indent="0">
              <a:buNone/>
            </a:pPr>
            <a:r>
              <a:rPr lang="en-US" sz="5500" dirty="0"/>
              <a:t>      </a:t>
            </a:r>
            <a:r>
              <a:rPr lang="en-US" sz="5500" dirty="0" err="1"/>
              <a:t>System.out.println</a:t>
            </a:r>
            <a:r>
              <a:rPr lang="en-US" sz="5500" dirty="0"/>
              <a:t>("Mammal travels");</a:t>
            </a:r>
          </a:p>
          <a:p>
            <a:pPr marL="0" indent="0">
              <a:buNone/>
            </a:pPr>
            <a:r>
              <a:rPr lang="en-US" sz="5500" dirty="0"/>
              <a:t>   } </a:t>
            </a:r>
            <a:r>
              <a:rPr lang="en-US" sz="5500" dirty="0" smtClean="0"/>
              <a:t> </a:t>
            </a:r>
            <a:r>
              <a:rPr lang="en-US" sz="5500" dirty="0"/>
              <a:t>public </a:t>
            </a:r>
            <a:r>
              <a:rPr lang="en-US" sz="5500" dirty="0" err="1"/>
              <a:t>int</a:t>
            </a:r>
            <a:r>
              <a:rPr lang="en-US" sz="5500" dirty="0"/>
              <a:t> </a:t>
            </a:r>
            <a:r>
              <a:rPr lang="en-US" sz="5500" dirty="0" err="1"/>
              <a:t>noOfLegs</a:t>
            </a:r>
            <a:r>
              <a:rPr lang="en-US" sz="5500" dirty="0"/>
              <a:t>() {</a:t>
            </a:r>
          </a:p>
          <a:p>
            <a:pPr marL="0" indent="0">
              <a:buNone/>
            </a:pPr>
            <a:r>
              <a:rPr lang="en-US" sz="5500" dirty="0"/>
              <a:t>      return 0;</a:t>
            </a:r>
          </a:p>
          <a:p>
            <a:pPr marL="0" indent="0">
              <a:buNone/>
            </a:pPr>
            <a:r>
              <a:rPr lang="en-US" sz="5500" dirty="0"/>
              <a:t>   }</a:t>
            </a:r>
          </a:p>
        </p:txBody>
      </p:sp>
    </p:spTree>
    <p:extLst>
      <p:ext uri="{BB962C8B-B14F-4D97-AF65-F5344CB8AC3E}">
        <p14:creationId xmlns:p14="http://schemas.microsoft.com/office/powerpoint/2010/main" val="3578187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0221" y="388883"/>
            <a:ext cx="9807190" cy="5402318"/>
          </a:xfrm>
        </p:spPr>
        <p:txBody>
          <a:bodyPr/>
          <a:lstStyle/>
          <a:p>
            <a:pPr marL="0" indent="0">
              <a:buNone/>
            </a:pPr>
            <a:r>
              <a:rPr lang="en-US" dirty="0" smtClean="0"/>
              <a:t>   </a:t>
            </a:r>
            <a:r>
              <a:rPr lang="en-US" dirty="0"/>
              <a:t>public static void main(String </a:t>
            </a:r>
            <a:r>
              <a:rPr lang="en-US" dirty="0" err="1"/>
              <a:t>args</a:t>
            </a:r>
            <a:r>
              <a:rPr lang="en-US" dirty="0"/>
              <a:t>[]) {</a:t>
            </a:r>
          </a:p>
          <a:p>
            <a:pPr marL="0" indent="0">
              <a:buNone/>
            </a:pPr>
            <a:r>
              <a:rPr lang="en-US" dirty="0" smtClean="0"/>
              <a:t>     </a:t>
            </a:r>
            <a:r>
              <a:rPr lang="en-US" dirty="0" err="1"/>
              <a:t>MammalInt</a:t>
            </a:r>
            <a:r>
              <a:rPr lang="en-US" dirty="0"/>
              <a:t> m = new </a:t>
            </a:r>
            <a:r>
              <a:rPr lang="en-US" dirty="0" err="1"/>
              <a:t>MammalInt</a:t>
            </a:r>
            <a:r>
              <a:rPr lang="en-US" dirty="0" smtClean="0"/>
              <a:t>();</a:t>
            </a:r>
          </a:p>
          <a:p>
            <a:pPr marL="0" indent="0">
              <a:buNone/>
            </a:pPr>
            <a:r>
              <a:rPr lang="en-US" dirty="0" smtClean="0"/>
              <a:t>      </a:t>
            </a:r>
            <a:r>
              <a:rPr lang="en-US" dirty="0" err="1"/>
              <a:t>m.eat</a:t>
            </a:r>
            <a:r>
              <a:rPr lang="en-US" dirty="0"/>
              <a:t>();</a:t>
            </a:r>
          </a:p>
          <a:p>
            <a:pPr marL="0" indent="0">
              <a:buNone/>
            </a:pPr>
            <a:r>
              <a:rPr lang="en-US" dirty="0" smtClean="0"/>
              <a:t>    </a:t>
            </a:r>
            <a:r>
              <a:rPr lang="en-US" dirty="0"/>
              <a:t>m.travel();</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769985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SG" dirty="0" smtClean="0"/>
              <a:t>    </a:t>
            </a:r>
            <a:endParaRPr lang="en-US" dirty="0"/>
          </a:p>
        </p:txBody>
      </p:sp>
      <p:pic>
        <p:nvPicPr>
          <p:cNvPr id="4" name="Picture 3"/>
          <p:cNvPicPr>
            <a:picLocks noChangeAspect="1"/>
          </p:cNvPicPr>
          <p:nvPr/>
        </p:nvPicPr>
        <p:blipFill>
          <a:blip r:embed="rId2"/>
          <a:stretch>
            <a:fillRect/>
          </a:stretch>
        </p:blipFill>
        <p:spPr>
          <a:xfrm>
            <a:off x="3940877" y="1978026"/>
            <a:ext cx="4310246" cy="2901948"/>
          </a:xfrm>
          <a:prstGeom prst="rect">
            <a:avLst/>
          </a:prstGeom>
        </p:spPr>
      </p:pic>
    </p:spTree>
    <p:extLst>
      <p:ext uri="{BB962C8B-B14F-4D97-AF65-F5344CB8AC3E}">
        <p14:creationId xmlns:p14="http://schemas.microsoft.com/office/powerpoint/2010/main" val="1292588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TotalTime>
  <Words>239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Interface in Java</vt:lpstr>
      <vt:lpstr>What is Interfaces? </vt:lpstr>
      <vt:lpstr>What is the use of the Interface in Java?</vt:lpstr>
      <vt:lpstr>Advantages of Interface in Java</vt:lpstr>
      <vt:lpstr>Real life example ?</vt:lpstr>
      <vt:lpstr>Declaring Interfaces </vt:lpstr>
      <vt:lpstr>Implementing Interfaces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in Java</dc:title>
  <dc:creator>Hridoy</dc:creator>
  <cp:lastModifiedBy>Hridoy</cp:lastModifiedBy>
  <cp:revision>5</cp:revision>
  <dcterms:created xsi:type="dcterms:W3CDTF">2019-10-29T12:56:39Z</dcterms:created>
  <dcterms:modified xsi:type="dcterms:W3CDTF">2020-01-23T16:51:28Z</dcterms:modified>
</cp:coreProperties>
</file>