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5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0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4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BD9EDC-AD3D-4FC9-A7D2-74D0E44B78B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6054717-A49F-4140-8DD4-34060E52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05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752" y="1214438"/>
            <a:ext cx="9701048" cy="4871052"/>
          </a:xfrm>
        </p:spPr>
        <p:txBody>
          <a:bodyPr/>
          <a:lstStyle/>
          <a:p>
            <a:r>
              <a:rPr lang="en-US" b="1" dirty="0" smtClean="0"/>
              <a:t>Object and Classes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910" y="1608083"/>
            <a:ext cx="9722069" cy="4435365"/>
          </a:xfrm>
        </p:spPr>
        <p:txBody>
          <a:bodyPr/>
          <a:lstStyle/>
          <a:p>
            <a:pPr algn="l"/>
            <a:r>
              <a:rPr lang="en-SG" dirty="0" smtClean="0"/>
              <a:t>JAVA OOP </a:t>
            </a:r>
            <a:r>
              <a:rPr lang="en-SG" dirty="0" err="1" smtClean="0"/>
              <a:t>Concepets</a:t>
            </a:r>
            <a:r>
              <a:rPr lang="en-S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86" y="157656"/>
            <a:ext cx="11164614" cy="16171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 is an Object-Oriented Language. As a language that has the Object-Oriented feature, Java supports the following fundamental concepts −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94" y="2071688"/>
            <a:ext cx="5305425" cy="4086225"/>
          </a:xfrm>
        </p:spPr>
      </p:pic>
    </p:spTree>
    <p:extLst>
      <p:ext uri="{BB962C8B-B14F-4D97-AF65-F5344CB8AC3E}">
        <p14:creationId xmlns:p14="http://schemas.microsoft.com/office/powerpoint/2010/main" val="211093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and Classes in 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Objects </a:t>
            </a:r>
            <a:r>
              <a:rPr lang="en-SG" dirty="0" smtClean="0"/>
              <a:t>: </a:t>
            </a:r>
            <a:r>
              <a:rPr lang="en-US" dirty="0" smtClean="0"/>
              <a:t>An entity that has state and behavior is known as an object e.g., chair, bike, marker, pen, table, car, etc.</a:t>
            </a:r>
          </a:p>
          <a:p>
            <a:endParaRPr lang="en-SG" dirty="0"/>
          </a:p>
          <a:p>
            <a:r>
              <a:rPr lang="en-US" b="1" dirty="0" smtClean="0"/>
              <a:t>Class</a:t>
            </a:r>
            <a:r>
              <a:rPr lang="en-US" dirty="0" smtClean="0"/>
              <a:t> : A class can be defined as a template/blueprint that describes the behavior/state that the object of its type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Object and Class different :-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1" y="1776248"/>
            <a:ext cx="8294313" cy="4391107"/>
          </a:xfrm>
        </p:spPr>
      </p:pic>
    </p:spTree>
    <p:extLst>
      <p:ext uri="{BB962C8B-B14F-4D97-AF65-F5344CB8AC3E}">
        <p14:creationId xmlns:p14="http://schemas.microsoft.com/office/powerpoint/2010/main" val="96711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 in Java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Example</a:t>
            </a:r>
            <a:r>
              <a:rPr lang="en-SG" dirty="0" smtClean="0"/>
              <a:t>: </a:t>
            </a:r>
          </a:p>
          <a:p>
            <a:pPr marL="0" indent="0">
              <a:buNone/>
            </a:pPr>
            <a:endParaRPr lang="en-SG" b="1" dirty="0"/>
          </a:p>
          <a:p>
            <a:pPr marL="0" indent="0" algn="ctr">
              <a:buNone/>
            </a:pPr>
            <a:r>
              <a:rPr lang="en-SG" b="1" dirty="0" smtClean="0"/>
              <a:t>Public class man{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    String breed;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String age;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    String  </a:t>
            </a:r>
            <a:r>
              <a:rPr lang="en-SG" b="1" dirty="0" err="1" smtClean="0"/>
              <a:t>color</a:t>
            </a:r>
            <a:r>
              <a:rPr lang="en-SG" b="1" dirty="0" smtClean="0"/>
              <a:t>;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                                void barking(){</a:t>
            </a:r>
          </a:p>
          <a:p>
            <a:pPr marL="0" indent="0" algn="ctr">
              <a:buNone/>
            </a:pPr>
            <a:r>
              <a:rPr lang="en-SG" b="1" dirty="0"/>
              <a:t> </a:t>
            </a:r>
            <a:r>
              <a:rPr lang="en-SG" b="1" dirty="0" smtClean="0"/>
              <a:t>   }</a:t>
            </a:r>
          </a:p>
          <a:p>
            <a:pPr marL="0" indent="0" algn="ctr">
              <a:buNone/>
            </a:pPr>
            <a:r>
              <a:rPr lang="en-SG" b="1" dirty="0" smtClean="0"/>
              <a:t>                                  void hungry(){</a:t>
            </a:r>
          </a:p>
          <a:p>
            <a:pPr marL="0" indent="0" algn="ctr">
              <a:buNone/>
            </a:pPr>
            <a:r>
              <a:rPr lang="en-SG" b="1" dirty="0" smtClean="0"/>
              <a:t>}</a:t>
            </a:r>
          </a:p>
          <a:p>
            <a:pPr marL="0" indent="0" algn="ctr">
              <a:buNone/>
            </a:pPr>
            <a:r>
              <a:rPr lang="en-SG" b="1" dirty="0" smtClean="0"/>
              <a:t>                                    Void sleeping(){</a:t>
            </a:r>
          </a:p>
          <a:p>
            <a:pPr marL="0" indent="0" algn="ctr">
              <a:buNone/>
            </a:pPr>
            <a:r>
              <a:rPr lang="en-SG" b="1" dirty="0" smtClean="0"/>
              <a:t>          }</a:t>
            </a:r>
          </a:p>
          <a:p>
            <a:pPr marL="0" indent="0" algn="ctr">
              <a:buNone/>
            </a:pPr>
            <a:r>
              <a:rPr lang="en-SG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88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592" y="2323005"/>
            <a:ext cx="4316342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</TotalTime>
  <Words>129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Object and Classes </vt:lpstr>
      <vt:lpstr>Java is an Object-Oriented Language. As a language that has the Object-Oriented feature, Java supports the following fundamental concepts −</vt:lpstr>
      <vt:lpstr>Objects and Classes in Java </vt:lpstr>
      <vt:lpstr>Object and Class different :-</vt:lpstr>
      <vt:lpstr>Classes in Java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concepts</dc:title>
  <dc:creator>Hridoy</dc:creator>
  <cp:lastModifiedBy>Hridoy</cp:lastModifiedBy>
  <cp:revision>8</cp:revision>
  <dcterms:created xsi:type="dcterms:W3CDTF">2019-10-28T06:27:06Z</dcterms:created>
  <dcterms:modified xsi:type="dcterms:W3CDTF">2020-07-13T11:58:17Z</dcterms:modified>
</cp:coreProperties>
</file>